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0" r:id="rId2"/>
    <p:sldId id="295" r:id="rId3"/>
    <p:sldId id="297" r:id="rId4"/>
    <p:sldId id="298" r:id="rId5"/>
    <p:sldId id="284" r:id="rId6"/>
    <p:sldId id="285" r:id="rId7"/>
    <p:sldId id="286" r:id="rId8"/>
    <p:sldId id="302" r:id="rId9"/>
    <p:sldId id="322" r:id="rId10"/>
    <p:sldId id="333" r:id="rId11"/>
    <p:sldId id="334" r:id="rId12"/>
    <p:sldId id="320" r:id="rId13"/>
    <p:sldId id="335" r:id="rId14"/>
    <p:sldId id="336" r:id="rId15"/>
    <p:sldId id="343" r:id="rId16"/>
    <p:sldId id="342" r:id="rId17"/>
    <p:sldId id="347" r:id="rId18"/>
    <p:sldId id="303" r:id="rId19"/>
    <p:sldId id="301" r:id="rId20"/>
    <p:sldId id="304" r:id="rId21"/>
    <p:sldId id="328" r:id="rId22"/>
    <p:sldId id="305" r:id="rId23"/>
    <p:sldId id="306" r:id="rId24"/>
    <p:sldId id="307" r:id="rId25"/>
    <p:sldId id="308" r:id="rId26"/>
    <p:sldId id="309" r:id="rId27"/>
    <p:sldId id="311" r:id="rId28"/>
    <p:sldId id="312" r:id="rId29"/>
    <p:sldId id="314" r:id="rId30"/>
    <p:sldId id="313" r:id="rId31"/>
    <p:sldId id="315" r:id="rId32"/>
    <p:sldId id="316" r:id="rId33"/>
    <p:sldId id="318" r:id="rId34"/>
    <p:sldId id="337" r:id="rId35"/>
    <p:sldId id="338" r:id="rId36"/>
    <p:sldId id="321" r:id="rId37"/>
    <p:sldId id="339" r:id="rId38"/>
    <p:sldId id="340" r:id="rId39"/>
    <p:sldId id="346" r:id="rId40"/>
    <p:sldId id="344" r:id="rId41"/>
    <p:sldId id="348" r:id="rId42"/>
    <p:sldId id="341" r:id="rId43"/>
    <p:sldId id="323" r:id="rId44"/>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5FF"/>
    <a:srgbClr val="FFFFFF"/>
    <a:srgbClr val="D6BE8E"/>
    <a:srgbClr val="B1317A"/>
    <a:srgbClr val="FFD5FF"/>
    <a:srgbClr val="F000A0"/>
    <a:srgbClr val="DFB641"/>
    <a:srgbClr val="853B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713" autoAdjust="0"/>
    <p:restoredTop sz="94660"/>
  </p:normalViewPr>
  <p:slideViewPr>
    <p:cSldViewPr snapToGrid="0">
      <p:cViewPr>
        <p:scale>
          <a:sx n="75" d="100"/>
          <a:sy n="75" d="100"/>
        </p:scale>
        <p:origin x="1392" y="9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B2CB6-571E-4580-AC9A-105B9925E4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07BA6DE1-9579-43D9-8B2C-EEDD1AE775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86F25823-F2C4-4BB0-926F-453F366BC6A5}"/>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5" name="Footer Placeholder 4">
            <a:extLst>
              <a:ext uri="{FF2B5EF4-FFF2-40B4-BE49-F238E27FC236}">
                <a16:creationId xmlns:a16="http://schemas.microsoft.com/office/drawing/2014/main" id="{8E404D6D-91D9-4E1D-BE69-4655EF3116DE}"/>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50F9BB4F-CF32-4864-9F84-15C06975DD94}"/>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7611237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13BF-78D0-4B3B-8219-6602836D4E5D}"/>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22B476E1-ADA8-4F05-A574-B02C0D1401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541C56D-8199-45E2-AE87-CC059F2D548A}"/>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5" name="Footer Placeholder 4">
            <a:extLst>
              <a:ext uri="{FF2B5EF4-FFF2-40B4-BE49-F238E27FC236}">
                <a16:creationId xmlns:a16="http://schemas.microsoft.com/office/drawing/2014/main" id="{BEC83B4D-0513-456F-BEE4-18CE24B2ABA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C91BF5C-FB76-47F2-8BE8-4C63BE26985F}"/>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40505363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E98FB0-FF3A-4467-A031-14313D6A55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4BFB57FF-6682-41D8-813D-CDDD91F081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D9E2A8A3-2D16-4D97-9AB9-DD0875CCE2CB}"/>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5" name="Footer Placeholder 4">
            <a:extLst>
              <a:ext uri="{FF2B5EF4-FFF2-40B4-BE49-F238E27FC236}">
                <a16:creationId xmlns:a16="http://schemas.microsoft.com/office/drawing/2014/main" id="{BE38EC5F-58BE-4EA4-AAC2-2197ECD4900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BACE9F4-5A46-49CB-9E10-5C3C7D39AFD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2219354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D2C7-9524-47C8-9D58-38E459E4EF77}"/>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E7DD0CC9-BB0E-4D9A-8131-260A5ABC25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64E94A32-1914-473B-829C-712E29CD084E}"/>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5" name="Footer Placeholder 4">
            <a:extLst>
              <a:ext uri="{FF2B5EF4-FFF2-40B4-BE49-F238E27FC236}">
                <a16:creationId xmlns:a16="http://schemas.microsoft.com/office/drawing/2014/main" id="{15D6BA42-6D15-4CF7-B2D5-BE904812851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51DA0CC-A9EA-41CD-A4BD-DA82574867E6}"/>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34618527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58F1-8AEA-4C02-B3AF-C328BD8B20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C7151D53-64EA-413D-88CE-C8839AA30D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9822A5-C5B8-4D9A-BB57-74B94934D1DD}"/>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5" name="Footer Placeholder 4">
            <a:extLst>
              <a:ext uri="{FF2B5EF4-FFF2-40B4-BE49-F238E27FC236}">
                <a16:creationId xmlns:a16="http://schemas.microsoft.com/office/drawing/2014/main" id="{3B73C219-9EFF-49A0-B97B-910904817A1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AAF487B-46E3-4061-A53B-96F333991CF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0606545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6E5B1-236A-4ADF-834E-035902606D8A}"/>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B67987A-E851-4F0A-B53D-07A2462D3C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45D21DF5-5F38-464C-A4AA-F686A3D1EC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665B39A9-E0FD-4607-AE27-628EA798573E}"/>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6" name="Footer Placeholder 5">
            <a:extLst>
              <a:ext uri="{FF2B5EF4-FFF2-40B4-BE49-F238E27FC236}">
                <a16:creationId xmlns:a16="http://schemas.microsoft.com/office/drawing/2014/main" id="{BAA8E922-0F1E-49C8-AA4E-9EA0B63B5285}"/>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3A413D4-436A-4FE3-B9A9-B1E5DCB29F8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4504623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3670-8A26-48EF-BFAF-75C8F09C3762}"/>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4F433A51-6199-4ED9-8876-0BF2EC618C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7DF57F-8D8B-476E-9AAD-5931116C84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C48D2AD-BC86-4E70-AA27-65487F6229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B43212-AC00-4775-A4EE-825FDCB785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19C91D7E-5C94-4EF6-B2B9-376E241B314E}"/>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8" name="Footer Placeholder 7">
            <a:extLst>
              <a:ext uri="{FF2B5EF4-FFF2-40B4-BE49-F238E27FC236}">
                <a16:creationId xmlns:a16="http://schemas.microsoft.com/office/drawing/2014/main" id="{29745555-9E55-4745-AD84-78D92F12BE76}"/>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E57EFAE3-ECB4-4A0D-B061-F91757F97A47}"/>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4206654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FB24-8397-4C22-834D-7FE7600FE2CA}"/>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FA0F6BB7-E0FE-4765-843C-E2F29A0EF817}"/>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4" name="Footer Placeholder 3">
            <a:extLst>
              <a:ext uri="{FF2B5EF4-FFF2-40B4-BE49-F238E27FC236}">
                <a16:creationId xmlns:a16="http://schemas.microsoft.com/office/drawing/2014/main" id="{4056C082-DACE-4D5E-985D-6C92FEC4D486}"/>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4C915B6-1795-45BC-8A07-9BDD46FD8B52}"/>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5573670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3D4D64-02D4-4FAA-94A8-11F9B5D575D8}"/>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3" name="Footer Placeholder 2">
            <a:extLst>
              <a:ext uri="{FF2B5EF4-FFF2-40B4-BE49-F238E27FC236}">
                <a16:creationId xmlns:a16="http://schemas.microsoft.com/office/drawing/2014/main" id="{DCD54EC4-9073-40E4-9DF1-ADE0E81FE21A}"/>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9309B477-3294-4942-B8DD-5727AF4EBDA5}"/>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3541274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2DB16-F2CD-46B5-8866-F130E1F430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D713F0F7-D7AD-4A71-9453-17A5F33320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477DE726-9A72-4B6D-A9BD-DE313EF15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FB36D-1342-405C-88E4-FF83B4DEEB5D}"/>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6" name="Footer Placeholder 5">
            <a:extLst>
              <a:ext uri="{FF2B5EF4-FFF2-40B4-BE49-F238E27FC236}">
                <a16:creationId xmlns:a16="http://schemas.microsoft.com/office/drawing/2014/main" id="{EE0F93BD-49C8-48A2-84AF-461BCE4A241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702EB132-6F34-4A02-ADBF-CA5D773EDCE8}"/>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9867006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D685A-BC7E-4F7F-8666-CC9AB84344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3E5C2659-CF4A-49B5-A08D-5C4C557637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77E53ACC-508D-43BB-881B-B8CD13291B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BDF8D7-6871-479F-8469-9F6773AFE95A}"/>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6" name="Footer Placeholder 5">
            <a:extLst>
              <a:ext uri="{FF2B5EF4-FFF2-40B4-BE49-F238E27FC236}">
                <a16:creationId xmlns:a16="http://schemas.microsoft.com/office/drawing/2014/main" id="{B9C471B0-9BB8-48A6-892D-7F4B3627147E}"/>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0F19EAE-92B3-4798-9FA3-A618714F12CD}"/>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9614700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A08373-7893-41BF-9969-BE87F93A4D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80EC043-FDDF-462E-9D4A-D4B80DB8F4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16ED9DD4-31C8-43D0-B37D-A8B3480774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EE80A-7D8B-404F-B082-9FE1FE22FDD8}" type="datetimeFigureOut">
              <a:rPr lang="en-DE" smtClean="0"/>
              <a:t>28/11/2024</a:t>
            </a:fld>
            <a:endParaRPr lang="en-DE"/>
          </a:p>
        </p:txBody>
      </p:sp>
      <p:sp>
        <p:nvSpPr>
          <p:cNvPr id="5" name="Footer Placeholder 4">
            <a:extLst>
              <a:ext uri="{FF2B5EF4-FFF2-40B4-BE49-F238E27FC236}">
                <a16:creationId xmlns:a16="http://schemas.microsoft.com/office/drawing/2014/main" id="{2D088424-CD89-4205-B797-5BA5FEA581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73195D37-E1AF-45B8-99E9-B2032F4EE5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436910-B5D9-4ACB-B0AE-1F1771C2D6CC}" type="slidenum">
              <a:rPr lang="en-DE" smtClean="0"/>
              <a:t>‹#›</a:t>
            </a:fld>
            <a:endParaRPr lang="en-DE"/>
          </a:p>
        </p:txBody>
      </p:sp>
    </p:spTree>
    <p:extLst>
      <p:ext uri="{BB962C8B-B14F-4D97-AF65-F5344CB8AC3E}">
        <p14:creationId xmlns:p14="http://schemas.microsoft.com/office/powerpoint/2010/main" val="3474308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1.wdp"/><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 Id="rId9"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10.jp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3" Type="http://schemas.microsoft.com/office/2007/relationships/hdphoto" Target="../media/hdphoto1.wdp"/><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JPG"/><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1.xml"/><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8.JP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8" Type="http://schemas.openxmlformats.org/officeDocument/2006/relationships/image" Target="../media/image5.jpg"/><Relationship Id="rId3" Type="http://schemas.microsoft.com/office/2007/relationships/hdphoto" Target="../media/hdphoto1.wdp"/><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JPG"/><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8.JP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8.JP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8.JP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8.JP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8.JP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8.JP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8.JP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8" Type="http://schemas.openxmlformats.org/officeDocument/2006/relationships/image" Target="../media/image5.jpg"/><Relationship Id="rId3" Type="http://schemas.microsoft.com/office/2007/relationships/hdphoto" Target="../media/hdphoto1.wdp"/><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JPG"/><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jpg"/></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4.jpeg"/><Relationship Id="rId3" Type="http://schemas.microsoft.com/office/2007/relationships/hdphoto" Target="../media/hdphoto1.wdp"/><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8.JP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6.jpg"/><Relationship Id="rId9"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4400" dirty="0">
                <a:solidFill>
                  <a:schemeClr val="bg1"/>
                </a:solidFill>
              </a:rPr>
              <a:t>Booking a service through </a:t>
            </a:r>
            <a:br>
              <a:rPr lang="en-US" sz="4400" dirty="0">
                <a:solidFill>
                  <a:schemeClr val="bg1"/>
                </a:solidFill>
              </a:rPr>
            </a:br>
            <a:r>
              <a:rPr lang="en-US" sz="4400" dirty="0">
                <a:solidFill>
                  <a:schemeClr val="bg1"/>
                </a:solidFill>
              </a:rPr>
              <a:t>the Therapists Template</a:t>
            </a:r>
            <a:br>
              <a:rPr lang="en-US" sz="4400" dirty="0">
                <a:solidFill>
                  <a:schemeClr val="bg1"/>
                </a:solidFill>
              </a:rPr>
            </a:br>
            <a:r>
              <a:rPr lang="en-US" sz="4400" dirty="0">
                <a:solidFill>
                  <a:schemeClr val="bg1"/>
                </a:solidFill>
              </a:rPr>
              <a:t>while NOT logged in</a:t>
            </a:r>
            <a:endParaRPr lang="en-DE" sz="4400" dirty="0">
              <a:solidFill>
                <a:schemeClr val="bg1"/>
              </a:solidFill>
            </a:endParaRPr>
          </a:p>
        </p:txBody>
      </p:sp>
      <p:sp>
        <p:nvSpPr>
          <p:cNvPr id="5" name="TextBox 4">
            <a:extLst>
              <a:ext uri="{FF2B5EF4-FFF2-40B4-BE49-F238E27FC236}">
                <a16:creationId xmlns:a16="http://schemas.microsoft.com/office/drawing/2014/main" id="{0948E7AD-08E0-4CAB-BBEF-93F8EF0EBBFA}"/>
              </a:ext>
            </a:extLst>
          </p:cNvPr>
          <p:cNvSpPr txBox="1"/>
          <p:nvPr/>
        </p:nvSpPr>
        <p:spPr>
          <a:xfrm>
            <a:off x="4363357" y="4779220"/>
            <a:ext cx="3465286" cy="461665"/>
          </a:xfrm>
          <a:prstGeom prst="rect">
            <a:avLst/>
          </a:prstGeom>
          <a:noFill/>
        </p:spPr>
        <p:txBody>
          <a:bodyPr wrap="square">
            <a:spAutoFit/>
          </a:bodyPr>
          <a:lstStyle/>
          <a:p>
            <a:r>
              <a:rPr lang="de-DE" sz="2400" b="1" dirty="0"/>
              <a:t>Click to start presentation</a:t>
            </a:r>
            <a:endParaRPr lang="en-DE" sz="2400" dirty="0"/>
          </a:p>
        </p:txBody>
      </p:sp>
    </p:spTree>
    <p:extLst>
      <p:ext uri="{BB962C8B-B14F-4D97-AF65-F5344CB8AC3E}">
        <p14:creationId xmlns:p14="http://schemas.microsoft.com/office/powerpoint/2010/main" val="1334274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Rectangle 35">
            <a:extLst>
              <a:ext uri="{FF2B5EF4-FFF2-40B4-BE49-F238E27FC236}">
                <a16:creationId xmlns:a16="http://schemas.microsoft.com/office/drawing/2014/main" id="{60F30ABE-800C-427B-8DDF-05BC11B44F1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3" name="Rectangle: Rounded Corners 52">
            <a:extLst>
              <a:ext uri="{FF2B5EF4-FFF2-40B4-BE49-F238E27FC236}">
                <a16:creationId xmlns:a16="http://schemas.microsoft.com/office/drawing/2014/main" id="{E366BD9A-5A70-4151-8848-FC672C950D26}"/>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60" name="Rectangle 59">
            <a:extLst>
              <a:ext uri="{FF2B5EF4-FFF2-40B4-BE49-F238E27FC236}">
                <a16:creationId xmlns:a16="http://schemas.microsoft.com/office/drawing/2014/main" id="{0F398634-51F1-4F7F-9449-598EE48096D2}"/>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61" name="Rectangle 60">
            <a:extLst>
              <a:ext uri="{FF2B5EF4-FFF2-40B4-BE49-F238E27FC236}">
                <a16:creationId xmlns:a16="http://schemas.microsoft.com/office/drawing/2014/main" id="{B0C3B295-A504-4A7A-ACD7-F242076E32F5}"/>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69" name="Rectangle 68">
            <a:extLst>
              <a:ext uri="{FF2B5EF4-FFF2-40B4-BE49-F238E27FC236}">
                <a16:creationId xmlns:a16="http://schemas.microsoft.com/office/drawing/2014/main" id="{6E9B04C4-CA99-456F-BD79-6B5A31FA60FF}"/>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Therapists</a:t>
            </a:r>
            <a:endParaRPr lang="en-DE" dirty="0">
              <a:solidFill>
                <a:schemeClr val="tx1">
                  <a:lumMod val="50000"/>
                  <a:lumOff val="50000"/>
                </a:schemeClr>
              </a:solidFill>
            </a:endParaRPr>
          </a:p>
        </p:txBody>
      </p:sp>
      <p:sp>
        <p:nvSpPr>
          <p:cNvPr id="70" name="Rectangle 69">
            <a:extLst>
              <a:ext uri="{FF2B5EF4-FFF2-40B4-BE49-F238E27FC236}">
                <a16:creationId xmlns:a16="http://schemas.microsoft.com/office/drawing/2014/main" id="{6CDA50C9-BF93-43E5-9CD5-AA2F8391A8AB}"/>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grpSp>
        <p:nvGrpSpPr>
          <p:cNvPr id="7" name="Group 6">
            <a:extLst>
              <a:ext uri="{FF2B5EF4-FFF2-40B4-BE49-F238E27FC236}">
                <a16:creationId xmlns:a16="http://schemas.microsoft.com/office/drawing/2014/main" id="{7D0FE09A-8F1A-421A-B6C6-1A38B011CFC0}"/>
              </a:ext>
            </a:extLst>
          </p:cNvPr>
          <p:cNvGrpSpPr/>
          <p:nvPr/>
        </p:nvGrpSpPr>
        <p:grpSpPr>
          <a:xfrm>
            <a:off x="-614" y="0"/>
            <a:ext cx="12191999" cy="6858000"/>
            <a:chOff x="-12085" y="-1123"/>
            <a:chExt cx="12191999" cy="6858000"/>
          </a:xfrm>
        </p:grpSpPr>
        <p:grpSp>
          <p:nvGrpSpPr>
            <p:cNvPr id="6" name="Group 5">
              <a:extLst>
                <a:ext uri="{FF2B5EF4-FFF2-40B4-BE49-F238E27FC236}">
                  <a16:creationId xmlns:a16="http://schemas.microsoft.com/office/drawing/2014/main" id="{D353DCC9-D071-416E-AFAA-A6C446CDDBF8}"/>
                </a:ext>
              </a:extLst>
            </p:cNvPr>
            <p:cNvGrpSpPr/>
            <p:nvPr/>
          </p:nvGrpSpPr>
          <p:grpSpPr>
            <a:xfrm>
              <a:off x="-12085" y="-1123"/>
              <a:ext cx="12191999" cy="6858000"/>
              <a:chOff x="-2066" y="0"/>
              <a:chExt cx="12191999" cy="6858000"/>
            </a:xfrm>
          </p:grpSpPr>
          <p:sp>
            <p:nvSpPr>
              <p:cNvPr id="39" name="Rectangle 38">
                <a:extLst>
                  <a:ext uri="{FF2B5EF4-FFF2-40B4-BE49-F238E27FC236}">
                    <a16:creationId xmlns:a16="http://schemas.microsoft.com/office/drawing/2014/main" id="{D502A428-889D-4403-AC97-943CD76F9014}"/>
                  </a:ext>
                </a:extLst>
              </p:cNvPr>
              <p:cNvSpPr/>
              <p:nvPr/>
            </p:nvSpPr>
            <p:spPr>
              <a:xfrm>
                <a:off x="-2066" y="0"/>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2" name="Group 1">
                <a:extLst>
                  <a:ext uri="{FF2B5EF4-FFF2-40B4-BE49-F238E27FC236}">
                    <a16:creationId xmlns:a16="http://schemas.microsoft.com/office/drawing/2014/main" id="{4B49718F-416D-4459-B49B-A24EB5E642E5}"/>
                  </a:ext>
                </a:extLst>
              </p:cNvPr>
              <p:cNvGrpSpPr/>
              <p:nvPr/>
            </p:nvGrpSpPr>
            <p:grpSpPr>
              <a:xfrm>
                <a:off x="2525471" y="1339042"/>
                <a:ext cx="7216483" cy="5056245"/>
                <a:chOff x="2527537" y="1339043"/>
                <a:chExt cx="7216483" cy="5056245"/>
              </a:xfrm>
            </p:grpSpPr>
            <p:pic>
              <p:nvPicPr>
                <p:cNvPr id="62" name="Picture 61">
                  <a:extLst>
                    <a:ext uri="{FF2B5EF4-FFF2-40B4-BE49-F238E27FC236}">
                      <a16:creationId xmlns:a16="http://schemas.microsoft.com/office/drawing/2014/main" id="{D6AAF538-DDA9-472B-8FEC-334F9E9E56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63" name="Rectangle: Rounded Corners 62">
                  <a:extLst>
                    <a:ext uri="{FF2B5EF4-FFF2-40B4-BE49-F238E27FC236}">
                      <a16:creationId xmlns:a16="http://schemas.microsoft.com/office/drawing/2014/main" id="{6F651FA5-EAD3-4BCB-8EF8-3B3D058DBAD1}"/>
                    </a:ext>
                  </a:extLst>
                </p:cNvPr>
                <p:cNvSpPr/>
                <p:nvPr/>
              </p:nvSpPr>
              <p:spPr>
                <a:xfrm>
                  <a:off x="8351485" y="5451233"/>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64" name="Rectangle 63">
                  <a:extLst>
                    <a:ext uri="{FF2B5EF4-FFF2-40B4-BE49-F238E27FC236}">
                      <a16:creationId xmlns:a16="http://schemas.microsoft.com/office/drawing/2014/main" id="{C55E3EE1-C7C5-4C84-8AF6-6613CFC03CFA}"/>
                    </a:ext>
                  </a:extLst>
                </p:cNvPr>
                <p:cNvSpPr/>
                <p:nvPr/>
              </p:nvSpPr>
              <p:spPr>
                <a:xfrm>
                  <a:off x="6607181" y="4672738"/>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65" name="Isosceles Triangle 64">
                  <a:extLst>
                    <a:ext uri="{FF2B5EF4-FFF2-40B4-BE49-F238E27FC236}">
                      <a16:creationId xmlns:a16="http://schemas.microsoft.com/office/drawing/2014/main" id="{A905341F-91F0-4B8A-A761-468879F81C0D}"/>
                    </a:ext>
                  </a:extLst>
                </p:cNvPr>
                <p:cNvSpPr/>
                <p:nvPr/>
              </p:nvSpPr>
              <p:spPr>
                <a:xfrm flipV="1">
                  <a:off x="7514636" y="4823081"/>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F2B40C78-54C2-45F3-B24A-0E07C2D22656}"/>
                    </a:ext>
                  </a:extLst>
                </p:cNvPr>
                <p:cNvSpPr/>
                <p:nvPr/>
              </p:nvSpPr>
              <p:spPr>
                <a:xfrm>
                  <a:off x="6607181" y="5047175"/>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67" name="Rectangle 66">
                  <a:extLst>
                    <a:ext uri="{FF2B5EF4-FFF2-40B4-BE49-F238E27FC236}">
                      <a16:creationId xmlns:a16="http://schemas.microsoft.com/office/drawing/2014/main" id="{36696690-5D8A-4F29-8ACA-1810C0491D7D}"/>
                    </a:ext>
                  </a:extLst>
                </p:cNvPr>
                <p:cNvSpPr/>
                <p:nvPr/>
              </p:nvSpPr>
              <p:spPr>
                <a:xfrm>
                  <a:off x="6607181" y="5245556"/>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68" name="Rectangle 67">
                  <a:extLst>
                    <a:ext uri="{FF2B5EF4-FFF2-40B4-BE49-F238E27FC236}">
                      <a16:creationId xmlns:a16="http://schemas.microsoft.com/office/drawing/2014/main" id="{8F6F957C-F29A-455A-B7BE-18368D7B6A17}"/>
                    </a:ext>
                  </a:extLst>
                </p:cNvPr>
                <p:cNvSpPr/>
                <p:nvPr/>
              </p:nvSpPr>
              <p:spPr>
                <a:xfrm>
                  <a:off x="6607181" y="5440108"/>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71" name="TextBox 70">
                  <a:extLst>
                    <a:ext uri="{FF2B5EF4-FFF2-40B4-BE49-F238E27FC236}">
                      <a16:creationId xmlns:a16="http://schemas.microsoft.com/office/drawing/2014/main" id="{42CB980B-E94F-4E3D-A326-93EDB40C666A}"/>
                    </a:ext>
                  </a:extLst>
                </p:cNvPr>
                <p:cNvSpPr txBox="1"/>
                <p:nvPr/>
              </p:nvSpPr>
              <p:spPr>
                <a:xfrm>
                  <a:off x="8107833" y="4664668"/>
                  <a:ext cx="1257832" cy="369332"/>
                </a:xfrm>
                <a:prstGeom prst="rect">
                  <a:avLst/>
                </a:prstGeom>
                <a:noFill/>
              </p:spPr>
              <p:txBody>
                <a:bodyPr wrap="square">
                  <a:spAutoFit/>
                </a:bodyPr>
                <a:lstStyle/>
                <a:p>
                  <a:r>
                    <a:rPr lang="en-US" dirty="0">
                      <a:solidFill>
                        <a:schemeClr val="tx1">
                          <a:lumMod val="50000"/>
                          <a:lumOff val="50000"/>
                        </a:schemeClr>
                      </a:solidFill>
                    </a:rPr>
                    <a:t> -      4      +</a:t>
                  </a:r>
                  <a:endParaRPr lang="en-DE" dirty="0"/>
                </a:p>
              </p:txBody>
            </p:sp>
            <p:pic>
              <p:nvPicPr>
                <p:cNvPr id="72" name="Picture 71">
                  <a:extLst>
                    <a:ext uri="{FF2B5EF4-FFF2-40B4-BE49-F238E27FC236}">
                      <a16:creationId xmlns:a16="http://schemas.microsoft.com/office/drawing/2014/main" id="{A3389A5A-47BA-4989-9E9E-906D556BF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3092" y="1600493"/>
                  <a:ext cx="3171326" cy="3188493"/>
                </a:xfrm>
                <a:prstGeom prst="rect">
                  <a:avLst/>
                </a:prstGeom>
                <a:ln>
                  <a:solidFill>
                    <a:schemeClr val="tx1">
                      <a:lumMod val="50000"/>
                      <a:lumOff val="50000"/>
                    </a:schemeClr>
                  </a:solidFill>
                </a:ln>
              </p:spPr>
            </p:pic>
            <p:sp>
              <p:nvSpPr>
                <p:cNvPr id="73" name="TextBox 72">
                  <a:extLst>
                    <a:ext uri="{FF2B5EF4-FFF2-40B4-BE49-F238E27FC236}">
                      <a16:creationId xmlns:a16="http://schemas.microsoft.com/office/drawing/2014/main" id="{B1647DF4-70AF-4127-BE96-49D70499BF7F}"/>
                    </a:ext>
                  </a:extLst>
                </p:cNvPr>
                <p:cNvSpPr txBox="1"/>
                <p:nvPr/>
              </p:nvSpPr>
              <p:spPr>
                <a:xfrm>
                  <a:off x="6516252" y="1511264"/>
                  <a:ext cx="2611406" cy="1200329"/>
                </a:xfrm>
                <a:prstGeom prst="rect">
                  <a:avLst/>
                </a:prstGeom>
                <a:solidFill>
                  <a:schemeClr val="bg1"/>
                </a:solidFill>
              </p:spPr>
              <p:txBody>
                <a:bodyPr wrap="square">
                  <a:spAutoFit/>
                </a:bodyPr>
                <a:lstStyle/>
                <a:p>
                  <a:r>
                    <a:rPr lang="en-US" sz="3600" b="1" dirty="0">
                      <a:solidFill>
                        <a:schemeClr val="bg2">
                          <a:lumMod val="25000"/>
                        </a:schemeClr>
                      </a:solidFill>
                    </a:rPr>
                    <a:t>Deep Tissue Massage</a:t>
                  </a:r>
                  <a:endParaRPr lang="en-DE" sz="3600" b="1" dirty="0">
                    <a:solidFill>
                      <a:schemeClr val="bg2">
                        <a:lumMod val="25000"/>
                      </a:schemeClr>
                    </a:solidFill>
                  </a:endParaRPr>
                </a:p>
              </p:txBody>
            </p:sp>
            <p:sp>
              <p:nvSpPr>
                <p:cNvPr id="74" name="TextBox 73">
                  <a:extLst>
                    <a:ext uri="{FF2B5EF4-FFF2-40B4-BE49-F238E27FC236}">
                      <a16:creationId xmlns:a16="http://schemas.microsoft.com/office/drawing/2014/main" id="{3AB437BA-A953-4DDB-926C-09242F81C487}"/>
                    </a:ext>
                  </a:extLst>
                </p:cNvPr>
                <p:cNvSpPr txBox="1"/>
                <p:nvPr/>
              </p:nvSpPr>
              <p:spPr>
                <a:xfrm>
                  <a:off x="6516252" y="2589113"/>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75" name="TextBox 74">
                  <a:extLst>
                    <a:ext uri="{FF2B5EF4-FFF2-40B4-BE49-F238E27FC236}">
                      <a16:creationId xmlns:a16="http://schemas.microsoft.com/office/drawing/2014/main" id="{D2CA5011-D411-432B-8783-267B1C4A34BD}"/>
                    </a:ext>
                  </a:extLst>
                </p:cNvPr>
                <p:cNvSpPr txBox="1"/>
                <p:nvPr/>
              </p:nvSpPr>
              <p:spPr>
                <a:xfrm>
                  <a:off x="6650881" y="3359388"/>
                  <a:ext cx="234214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76" name="TextBox 75">
                  <a:extLst>
                    <a:ext uri="{FF2B5EF4-FFF2-40B4-BE49-F238E27FC236}">
                      <a16:creationId xmlns:a16="http://schemas.microsoft.com/office/drawing/2014/main" id="{C2F05651-390B-487D-B02C-A7A5D708FB81}"/>
                    </a:ext>
                  </a:extLst>
                </p:cNvPr>
                <p:cNvSpPr txBox="1"/>
                <p:nvPr/>
              </p:nvSpPr>
              <p:spPr>
                <a:xfrm>
                  <a:off x="6664563" y="4104361"/>
                  <a:ext cx="2262343" cy="276999"/>
                </a:xfrm>
                <a:prstGeom prst="rect">
                  <a:avLst/>
                </a:prstGeom>
                <a:solidFill>
                  <a:schemeClr val="bg1"/>
                </a:solidFill>
              </p:spPr>
              <p:txBody>
                <a:bodyPr wrap="square">
                  <a:spAutoFit/>
                </a:bodyPr>
                <a:lstStyle/>
                <a:p>
                  <a:r>
                    <a:rPr lang="de-DE" sz="1200" dirty="0">
                      <a:solidFill>
                        <a:schemeClr val="bg2">
                          <a:lumMod val="50000"/>
                        </a:schemeClr>
                      </a:solidFill>
                    </a:rPr>
                    <a:t>90 min</a:t>
                  </a:r>
                  <a:endParaRPr lang="en-DE" sz="1200" dirty="0">
                    <a:solidFill>
                      <a:schemeClr val="bg2">
                        <a:lumMod val="50000"/>
                      </a:schemeClr>
                    </a:solidFill>
                  </a:endParaRPr>
                </a:p>
              </p:txBody>
            </p:sp>
          </p:grpSp>
        </p:grpSp>
        <p:grpSp>
          <p:nvGrpSpPr>
            <p:cNvPr id="51" name="Group 50">
              <a:extLst>
                <a:ext uri="{FF2B5EF4-FFF2-40B4-BE49-F238E27FC236}">
                  <a16:creationId xmlns:a16="http://schemas.microsoft.com/office/drawing/2014/main" id="{0E9F64BB-11D7-4264-80C6-242BD41CA964}"/>
                </a:ext>
              </a:extLst>
            </p:cNvPr>
            <p:cNvGrpSpPr/>
            <p:nvPr/>
          </p:nvGrpSpPr>
          <p:grpSpPr>
            <a:xfrm>
              <a:off x="2781116" y="4974556"/>
              <a:ext cx="3183551" cy="908930"/>
              <a:chOff x="2765876" y="4974556"/>
              <a:chExt cx="3183551" cy="908930"/>
            </a:xfrm>
          </p:grpSpPr>
          <p:sp>
            <p:nvSpPr>
              <p:cNvPr id="52" name="Rectangle 51">
                <a:extLst>
                  <a:ext uri="{FF2B5EF4-FFF2-40B4-BE49-F238E27FC236}">
                    <a16:creationId xmlns:a16="http://schemas.microsoft.com/office/drawing/2014/main" id="{9FA2D947-E9B6-479B-92C3-D34AC2F9AE51}"/>
                  </a:ext>
                </a:extLst>
              </p:cNvPr>
              <p:cNvSpPr/>
              <p:nvPr/>
            </p:nvSpPr>
            <p:spPr>
              <a:xfrm>
                <a:off x="2765876" y="4974556"/>
                <a:ext cx="3183551" cy="34143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54" name="Group 53">
                <a:extLst>
                  <a:ext uri="{FF2B5EF4-FFF2-40B4-BE49-F238E27FC236}">
                    <a16:creationId xmlns:a16="http://schemas.microsoft.com/office/drawing/2014/main" id="{81BE0D25-4756-4339-B565-6562778D6C38}"/>
                  </a:ext>
                </a:extLst>
              </p:cNvPr>
              <p:cNvGrpSpPr/>
              <p:nvPr/>
            </p:nvGrpSpPr>
            <p:grpSpPr>
              <a:xfrm>
                <a:off x="5725861" y="5071552"/>
                <a:ext cx="91533" cy="121710"/>
                <a:chOff x="6129623" y="4258079"/>
                <a:chExt cx="356944" cy="448061"/>
              </a:xfrm>
            </p:grpSpPr>
            <p:sp>
              <p:nvSpPr>
                <p:cNvPr id="58" name="L-Shape 57">
                  <a:extLst>
                    <a:ext uri="{FF2B5EF4-FFF2-40B4-BE49-F238E27FC236}">
                      <a16:creationId xmlns:a16="http://schemas.microsoft.com/office/drawing/2014/main" id="{8E204DB4-11E9-41E9-9F3F-B6BE224B0239}"/>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9" name="Rectangle 58">
                  <a:extLst>
                    <a:ext uri="{FF2B5EF4-FFF2-40B4-BE49-F238E27FC236}">
                      <a16:creationId xmlns:a16="http://schemas.microsoft.com/office/drawing/2014/main" id="{7CF9F81D-AD9B-42A2-AA1C-674B95FB7E8D}"/>
                    </a:ext>
                  </a:extLst>
                </p:cNvPr>
                <p:cNvSpPr/>
                <p:nvPr/>
              </p:nvSpPr>
              <p:spPr>
                <a:xfrm rot="18783512">
                  <a:off x="6143696" y="4244006"/>
                  <a:ext cx="325142" cy="35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55" name="Rectangle 54">
                <a:extLst>
                  <a:ext uri="{FF2B5EF4-FFF2-40B4-BE49-F238E27FC236}">
                    <a16:creationId xmlns:a16="http://schemas.microsoft.com/office/drawing/2014/main" id="{8B84FB06-58CE-4375-8F80-F0A3334243E8}"/>
                  </a:ext>
                </a:extLst>
              </p:cNvPr>
              <p:cNvSpPr/>
              <p:nvPr/>
            </p:nvSpPr>
            <p:spPr>
              <a:xfrm>
                <a:off x="2765876" y="5315993"/>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56" name="Rectangle 55">
                <a:extLst>
                  <a:ext uri="{FF2B5EF4-FFF2-40B4-BE49-F238E27FC236}">
                    <a16:creationId xmlns:a16="http://schemas.microsoft.com/office/drawing/2014/main" id="{2C2FB5B0-AABB-458B-A726-F817258253C9}"/>
                  </a:ext>
                </a:extLst>
              </p:cNvPr>
              <p:cNvSpPr/>
              <p:nvPr/>
            </p:nvSpPr>
            <p:spPr>
              <a:xfrm>
                <a:off x="2765876" y="5510622"/>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57" name="Rectangle 56">
                <a:extLst>
                  <a:ext uri="{FF2B5EF4-FFF2-40B4-BE49-F238E27FC236}">
                    <a16:creationId xmlns:a16="http://schemas.microsoft.com/office/drawing/2014/main" id="{2CA595BA-55F6-4A9C-9F3E-270ABD486EAE}"/>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grpSp>
    </p:spTree>
    <p:extLst>
      <p:ext uri="{BB962C8B-B14F-4D97-AF65-F5344CB8AC3E}">
        <p14:creationId xmlns:p14="http://schemas.microsoft.com/office/powerpoint/2010/main" val="3338354105"/>
      </p:ext>
    </p:extLst>
  </p:cSld>
  <p:clrMapOvr>
    <a:masterClrMapping/>
  </p:clrMapOvr>
  <p:transition spd="slow" advTm="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Rectangle 35">
            <a:extLst>
              <a:ext uri="{FF2B5EF4-FFF2-40B4-BE49-F238E27FC236}">
                <a16:creationId xmlns:a16="http://schemas.microsoft.com/office/drawing/2014/main" id="{60F30ABE-800C-427B-8DDF-05BC11B44F1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3" name="Rectangle: Rounded Corners 52">
            <a:extLst>
              <a:ext uri="{FF2B5EF4-FFF2-40B4-BE49-F238E27FC236}">
                <a16:creationId xmlns:a16="http://schemas.microsoft.com/office/drawing/2014/main" id="{E366BD9A-5A70-4151-8848-FC672C950D26}"/>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69" name="Rectangle 68">
            <a:extLst>
              <a:ext uri="{FF2B5EF4-FFF2-40B4-BE49-F238E27FC236}">
                <a16:creationId xmlns:a16="http://schemas.microsoft.com/office/drawing/2014/main" id="{4E2738D0-703A-43F4-B8EC-5E942113BB69}"/>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70" name="Rectangle 69">
            <a:extLst>
              <a:ext uri="{FF2B5EF4-FFF2-40B4-BE49-F238E27FC236}">
                <a16:creationId xmlns:a16="http://schemas.microsoft.com/office/drawing/2014/main" id="{A35DBE51-C2E0-4CA0-ACDA-B21D04831B6D}"/>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77" name="Rectangle 76">
            <a:extLst>
              <a:ext uri="{FF2B5EF4-FFF2-40B4-BE49-F238E27FC236}">
                <a16:creationId xmlns:a16="http://schemas.microsoft.com/office/drawing/2014/main" id="{14DC0F4D-BAFE-4A0D-8BF4-9375A4AE4EE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Therapists</a:t>
            </a:r>
            <a:endParaRPr lang="en-DE" dirty="0">
              <a:solidFill>
                <a:schemeClr val="tx1">
                  <a:lumMod val="50000"/>
                  <a:lumOff val="50000"/>
                </a:schemeClr>
              </a:solidFill>
            </a:endParaRPr>
          </a:p>
        </p:txBody>
      </p:sp>
      <p:sp>
        <p:nvSpPr>
          <p:cNvPr id="78" name="Rectangle 77">
            <a:extLst>
              <a:ext uri="{FF2B5EF4-FFF2-40B4-BE49-F238E27FC236}">
                <a16:creationId xmlns:a16="http://schemas.microsoft.com/office/drawing/2014/main" id="{6D143B97-D2D3-41EF-BE6F-2463C00F8172}"/>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grpSp>
        <p:nvGrpSpPr>
          <p:cNvPr id="13" name="Group 12">
            <a:extLst>
              <a:ext uri="{FF2B5EF4-FFF2-40B4-BE49-F238E27FC236}">
                <a16:creationId xmlns:a16="http://schemas.microsoft.com/office/drawing/2014/main" id="{0872B272-942F-4A87-BFA8-1B522EDB332A}"/>
              </a:ext>
            </a:extLst>
          </p:cNvPr>
          <p:cNvGrpSpPr/>
          <p:nvPr/>
        </p:nvGrpSpPr>
        <p:grpSpPr>
          <a:xfrm>
            <a:off x="-2" y="5763"/>
            <a:ext cx="12191999" cy="6858000"/>
            <a:chOff x="-12085" y="0"/>
            <a:chExt cx="12191999" cy="6858000"/>
          </a:xfrm>
        </p:grpSpPr>
        <p:grpSp>
          <p:nvGrpSpPr>
            <p:cNvPr id="6" name="Group 5">
              <a:extLst>
                <a:ext uri="{FF2B5EF4-FFF2-40B4-BE49-F238E27FC236}">
                  <a16:creationId xmlns:a16="http://schemas.microsoft.com/office/drawing/2014/main" id="{D353DCC9-D071-416E-AFAA-A6C446CDDBF8}"/>
                </a:ext>
              </a:extLst>
            </p:cNvPr>
            <p:cNvGrpSpPr/>
            <p:nvPr/>
          </p:nvGrpSpPr>
          <p:grpSpPr>
            <a:xfrm>
              <a:off x="-12085" y="0"/>
              <a:ext cx="12191999" cy="6858000"/>
              <a:chOff x="-2066" y="0"/>
              <a:chExt cx="12191999" cy="6858000"/>
            </a:xfrm>
          </p:grpSpPr>
          <p:sp>
            <p:nvSpPr>
              <p:cNvPr id="39" name="Rectangle 38">
                <a:extLst>
                  <a:ext uri="{FF2B5EF4-FFF2-40B4-BE49-F238E27FC236}">
                    <a16:creationId xmlns:a16="http://schemas.microsoft.com/office/drawing/2014/main" id="{D502A428-889D-4403-AC97-943CD76F9014}"/>
                  </a:ext>
                </a:extLst>
              </p:cNvPr>
              <p:cNvSpPr/>
              <p:nvPr/>
            </p:nvSpPr>
            <p:spPr>
              <a:xfrm>
                <a:off x="-2066" y="0"/>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2" name="Group 1">
                <a:extLst>
                  <a:ext uri="{FF2B5EF4-FFF2-40B4-BE49-F238E27FC236}">
                    <a16:creationId xmlns:a16="http://schemas.microsoft.com/office/drawing/2014/main" id="{4B49718F-416D-4459-B49B-A24EB5E642E5}"/>
                  </a:ext>
                </a:extLst>
              </p:cNvPr>
              <p:cNvGrpSpPr/>
              <p:nvPr/>
            </p:nvGrpSpPr>
            <p:grpSpPr>
              <a:xfrm>
                <a:off x="2525471" y="1339042"/>
                <a:ext cx="7216483" cy="5056245"/>
                <a:chOff x="2527537" y="1339043"/>
                <a:chExt cx="7216483" cy="5056245"/>
              </a:xfrm>
            </p:grpSpPr>
            <p:pic>
              <p:nvPicPr>
                <p:cNvPr id="62" name="Picture 61">
                  <a:extLst>
                    <a:ext uri="{FF2B5EF4-FFF2-40B4-BE49-F238E27FC236}">
                      <a16:creationId xmlns:a16="http://schemas.microsoft.com/office/drawing/2014/main" id="{D6AAF538-DDA9-472B-8FEC-334F9E9E56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63" name="Rectangle: Rounded Corners 62">
                  <a:extLst>
                    <a:ext uri="{FF2B5EF4-FFF2-40B4-BE49-F238E27FC236}">
                      <a16:creationId xmlns:a16="http://schemas.microsoft.com/office/drawing/2014/main" id="{6F651FA5-EAD3-4BCB-8EF8-3B3D058DBAD1}"/>
                    </a:ext>
                  </a:extLst>
                </p:cNvPr>
                <p:cNvSpPr/>
                <p:nvPr/>
              </p:nvSpPr>
              <p:spPr>
                <a:xfrm>
                  <a:off x="8351485" y="5451233"/>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64" name="Rectangle 63">
                  <a:extLst>
                    <a:ext uri="{FF2B5EF4-FFF2-40B4-BE49-F238E27FC236}">
                      <a16:creationId xmlns:a16="http://schemas.microsoft.com/office/drawing/2014/main" id="{C55E3EE1-C7C5-4C84-8AF6-6613CFC03CFA}"/>
                    </a:ext>
                  </a:extLst>
                </p:cNvPr>
                <p:cNvSpPr/>
                <p:nvPr/>
              </p:nvSpPr>
              <p:spPr>
                <a:xfrm>
                  <a:off x="6607181" y="4672738"/>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65" name="Isosceles Triangle 64">
                  <a:extLst>
                    <a:ext uri="{FF2B5EF4-FFF2-40B4-BE49-F238E27FC236}">
                      <a16:creationId xmlns:a16="http://schemas.microsoft.com/office/drawing/2014/main" id="{A905341F-91F0-4B8A-A761-468879F81C0D}"/>
                    </a:ext>
                  </a:extLst>
                </p:cNvPr>
                <p:cNvSpPr/>
                <p:nvPr/>
              </p:nvSpPr>
              <p:spPr>
                <a:xfrm flipV="1">
                  <a:off x="7514636" y="4823081"/>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F2B40C78-54C2-45F3-B24A-0E07C2D22656}"/>
                    </a:ext>
                  </a:extLst>
                </p:cNvPr>
                <p:cNvSpPr/>
                <p:nvPr/>
              </p:nvSpPr>
              <p:spPr>
                <a:xfrm>
                  <a:off x="6607181" y="5047175"/>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67" name="Rectangle 66">
                  <a:extLst>
                    <a:ext uri="{FF2B5EF4-FFF2-40B4-BE49-F238E27FC236}">
                      <a16:creationId xmlns:a16="http://schemas.microsoft.com/office/drawing/2014/main" id="{36696690-5D8A-4F29-8ACA-1810C0491D7D}"/>
                    </a:ext>
                  </a:extLst>
                </p:cNvPr>
                <p:cNvSpPr/>
                <p:nvPr/>
              </p:nvSpPr>
              <p:spPr>
                <a:xfrm>
                  <a:off x="6607181" y="5245556"/>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68" name="Rectangle 67">
                  <a:extLst>
                    <a:ext uri="{FF2B5EF4-FFF2-40B4-BE49-F238E27FC236}">
                      <a16:creationId xmlns:a16="http://schemas.microsoft.com/office/drawing/2014/main" id="{8F6F957C-F29A-455A-B7BE-18368D7B6A17}"/>
                    </a:ext>
                  </a:extLst>
                </p:cNvPr>
                <p:cNvSpPr/>
                <p:nvPr/>
              </p:nvSpPr>
              <p:spPr>
                <a:xfrm>
                  <a:off x="6607181" y="5440108"/>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71" name="TextBox 70">
                  <a:extLst>
                    <a:ext uri="{FF2B5EF4-FFF2-40B4-BE49-F238E27FC236}">
                      <a16:creationId xmlns:a16="http://schemas.microsoft.com/office/drawing/2014/main" id="{42CB980B-E94F-4E3D-A326-93EDB40C666A}"/>
                    </a:ext>
                  </a:extLst>
                </p:cNvPr>
                <p:cNvSpPr txBox="1"/>
                <p:nvPr/>
              </p:nvSpPr>
              <p:spPr>
                <a:xfrm>
                  <a:off x="8107833" y="4664668"/>
                  <a:ext cx="1257832" cy="369332"/>
                </a:xfrm>
                <a:prstGeom prst="rect">
                  <a:avLst/>
                </a:prstGeom>
                <a:noFill/>
              </p:spPr>
              <p:txBody>
                <a:bodyPr wrap="square">
                  <a:spAutoFit/>
                </a:bodyPr>
                <a:lstStyle/>
                <a:p>
                  <a:r>
                    <a:rPr lang="en-US" dirty="0">
                      <a:solidFill>
                        <a:schemeClr val="tx1">
                          <a:lumMod val="50000"/>
                          <a:lumOff val="50000"/>
                        </a:schemeClr>
                      </a:solidFill>
                    </a:rPr>
                    <a:t> -      4      +</a:t>
                  </a:r>
                  <a:endParaRPr lang="en-DE" dirty="0"/>
                </a:p>
              </p:txBody>
            </p:sp>
            <p:pic>
              <p:nvPicPr>
                <p:cNvPr id="72" name="Picture 71">
                  <a:extLst>
                    <a:ext uri="{FF2B5EF4-FFF2-40B4-BE49-F238E27FC236}">
                      <a16:creationId xmlns:a16="http://schemas.microsoft.com/office/drawing/2014/main" id="{A3389A5A-47BA-4989-9E9E-906D556BF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3092" y="1600493"/>
                  <a:ext cx="3171326" cy="3188493"/>
                </a:xfrm>
                <a:prstGeom prst="rect">
                  <a:avLst/>
                </a:prstGeom>
                <a:ln>
                  <a:solidFill>
                    <a:schemeClr val="tx1">
                      <a:lumMod val="50000"/>
                      <a:lumOff val="50000"/>
                    </a:schemeClr>
                  </a:solidFill>
                </a:ln>
              </p:spPr>
            </p:pic>
            <p:sp>
              <p:nvSpPr>
                <p:cNvPr id="73" name="TextBox 72">
                  <a:extLst>
                    <a:ext uri="{FF2B5EF4-FFF2-40B4-BE49-F238E27FC236}">
                      <a16:creationId xmlns:a16="http://schemas.microsoft.com/office/drawing/2014/main" id="{B1647DF4-70AF-4127-BE96-49D70499BF7F}"/>
                    </a:ext>
                  </a:extLst>
                </p:cNvPr>
                <p:cNvSpPr txBox="1"/>
                <p:nvPr/>
              </p:nvSpPr>
              <p:spPr>
                <a:xfrm>
                  <a:off x="6516252" y="1511264"/>
                  <a:ext cx="2611406" cy="1200329"/>
                </a:xfrm>
                <a:prstGeom prst="rect">
                  <a:avLst/>
                </a:prstGeom>
                <a:solidFill>
                  <a:schemeClr val="bg1"/>
                </a:solidFill>
              </p:spPr>
              <p:txBody>
                <a:bodyPr wrap="square">
                  <a:spAutoFit/>
                </a:bodyPr>
                <a:lstStyle/>
                <a:p>
                  <a:r>
                    <a:rPr lang="en-US" sz="3600" b="1" dirty="0">
                      <a:solidFill>
                        <a:schemeClr val="bg2">
                          <a:lumMod val="25000"/>
                        </a:schemeClr>
                      </a:solidFill>
                    </a:rPr>
                    <a:t>Deep Tissue Massage</a:t>
                  </a:r>
                  <a:endParaRPr lang="en-DE" sz="3600" b="1" dirty="0">
                    <a:solidFill>
                      <a:schemeClr val="bg2">
                        <a:lumMod val="25000"/>
                      </a:schemeClr>
                    </a:solidFill>
                  </a:endParaRPr>
                </a:p>
              </p:txBody>
            </p:sp>
            <p:sp>
              <p:nvSpPr>
                <p:cNvPr id="74" name="TextBox 73">
                  <a:extLst>
                    <a:ext uri="{FF2B5EF4-FFF2-40B4-BE49-F238E27FC236}">
                      <a16:creationId xmlns:a16="http://schemas.microsoft.com/office/drawing/2014/main" id="{3AB437BA-A953-4DDB-926C-09242F81C487}"/>
                    </a:ext>
                  </a:extLst>
                </p:cNvPr>
                <p:cNvSpPr txBox="1"/>
                <p:nvPr/>
              </p:nvSpPr>
              <p:spPr>
                <a:xfrm>
                  <a:off x="6516252" y="2589113"/>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75" name="TextBox 74">
                  <a:extLst>
                    <a:ext uri="{FF2B5EF4-FFF2-40B4-BE49-F238E27FC236}">
                      <a16:creationId xmlns:a16="http://schemas.microsoft.com/office/drawing/2014/main" id="{D2CA5011-D411-432B-8783-267B1C4A34BD}"/>
                    </a:ext>
                  </a:extLst>
                </p:cNvPr>
                <p:cNvSpPr txBox="1"/>
                <p:nvPr/>
              </p:nvSpPr>
              <p:spPr>
                <a:xfrm>
                  <a:off x="6650881" y="3359388"/>
                  <a:ext cx="234214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76" name="TextBox 75">
                  <a:extLst>
                    <a:ext uri="{FF2B5EF4-FFF2-40B4-BE49-F238E27FC236}">
                      <a16:creationId xmlns:a16="http://schemas.microsoft.com/office/drawing/2014/main" id="{C2F05651-390B-487D-B02C-A7A5D708FB81}"/>
                    </a:ext>
                  </a:extLst>
                </p:cNvPr>
                <p:cNvSpPr txBox="1"/>
                <p:nvPr/>
              </p:nvSpPr>
              <p:spPr>
                <a:xfrm>
                  <a:off x="6664563" y="4104361"/>
                  <a:ext cx="2262343" cy="276999"/>
                </a:xfrm>
                <a:prstGeom prst="rect">
                  <a:avLst/>
                </a:prstGeom>
                <a:solidFill>
                  <a:schemeClr val="bg1"/>
                </a:solidFill>
              </p:spPr>
              <p:txBody>
                <a:bodyPr wrap="square">
                  <a:spAutoFit/>
                </a:bodyPr>
                <a:lstStyle/>
                <a:p>
                  <a:r>
                    <a:rPr lang="de-DE" sz="1200" dirty="0">
                      <a:solidFill>
                        <a:schemeClr val="bg2">
                          <a:lumMod val="50000"/>
                        </a:schemeClr>
                      </a:solidFill>
                    </a:rPr>
                    <a:t>90 min</a:t>
                  </a:r>
                  <a:endParaRPr lang="en-DE" sz="1200" dirty="0">
                    <a:solidFill>
                      <a:schemeClr val="bg2">
                        <a:lumMod val="50000"/>
                      </a:schemeClr>
                    </a:solidFill>
                  </a:endParaRPr>
                </a:p>
              </p:txBody>
            </p:sp>
          </p:grpSp>
        </p:grpSp>
        <p:grpSp>
          <p:nvGrpSpPr>
            <p:cNvPr id="12" name="Group 11">
              <a:extLst>
                <a:ext uri="{FF2B5EF4-FFF2-40B4-BE49-F238E27FC236}">
                  <a16:creationId xmlns:a16="http://schemas.microsoft.com/office/drawing/2014/main" id="{BA7CB5EC-E2C0-4801-8913-2D75573EAB64}"/>
                </a:ext>
              </a:extLst>
            </p:cNvPr>
            <p:cNvGrpSpPr/>
            <p:nvPr/>
          </p:nvGrpSpPr>
          <p:grpSpPr>
            <a:xfrm>
              <a:off x="2781116" y="4974556"/>
              <a:ext cx="3183551" cy="908930"/>
              <a:chOff x="2765876" y="4974556"/>
              <a:chExt cx="3183551" cy="908930"/>
            </a:xfrm>
          </p:grpSpPr>
          <p:sp>
            <p:nvSpPr>
              <p:cNvPr id="5" name="Rectangle 4">
                <a:extLst>
                  <a:ext uri="{FF2B5EF4-FFF2-40B4-BE49-F238E27FC236}">
                    <a16:creationId xmlns:a16="http://schemas.microsoft.com/office/drawing/2014/main" id="{33BC1739-A83A-485B-89DC-6A6CCAAC47D2}"/>
                  </a:ext>
                </a:extLst>
              </p:cNvPr>
              <p:cNvSpPr/>
              <p:nvPr/>
            </p:nvSpPr>
            <p:spPr>
              <a:xfrm>
                <a:off x="2765876" y="4974556"/>
                <a:ext cx="3183551" cy="34143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56" name="Group 55">
                <a:extLst>
                  <a:ext uri="{FF2B5EF4-FFF2-40B4-BE49-F238E27FC236}">
                    <a16:creationId xmlns:a16="http://schemas.microsoft.com/office/drawing/2014/main" id="{84280656-0FB0-433F-B9E8-B919A4749C17}"/>
                  </a:ext>
                </a:extLst>
              </p:cNvPr>
              <p:cNvGrpSpPr/>
              <p:nvPr/>
            </p:nvGrpSpPr>
            <p:grpSpPr>
              <a:xfrm>
                <a:off x="5725861" y="5071552"/>
                <a:ext cx="91533" cy="121710"/>
                <a:chOff x="6129623" y="4258079"/>
                <a:chExt cx="356944" cy="448061"/>
              </a:xfrm>
            </p:grpSpPr>
            <p:sp>
              <p:nvSpPr>
                <p:cNvPr id="57" name="L-Shape 56">
                  <a:extLst>
                    <a:ext uri="{FF2B5EF4-FFF2-40B4-BE49-F238E27FC236}">
                      <a16:creationId xmlns:a16="http://schemas.microsoft.com/office/drawing/2014/main" id="{F1416FC3-5597-415C-A2EC-743700B64D3B}"/>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8" name="Rectangle 57">
                  <a:extLst>
                    <a:ext uri="{FF2B5EF4-FFF2-40B4-BE49-F238E27FC236}">
                      <a16:creationId xmlns:a16="http://schemas.microsoft.com/office/drawing/2014/main" id="{C9E6633F-72CA-4C42-8D90-7F30EAC3CF8C}"/>
                    </a:ext>
                  </a:extLst>
                </p:cNvPr>
                <p:cNvSpPr/>
                <p:nvPr/>
              </p:nvSpPr>
              <p:spPr>
                <a:xfrm rot="18783512">
                  <a:off x="6143696" y="4244006"/>
                  <a:ext cx="325142" cy="35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11" name="Rectangle 10">
                <a:extLst>
                  <a:ext uri="{FF2B5EF4-FFF2-40B4-BE49-F238E27FC236}">
                    <a16:creationId xmlns:a16="http://schemas.microsoft.com/office/drawing/2014/main" id="{B64C8A2B-4F1E-457E-BF82-C88EC8270C65}"/>
                  </a:ext>
                </a:extLst>
              </p:cNvPr>
              <p:cNvSpPr/>
              <p:nvPr/>
            </p:nvSpPr>
            <p:spPr>
              <a:xfrm>
                <a:off x="2765876" y="5315993"/>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60" name="Rectangle 59">
                <a:extLst>
                  <a:ext uri="{FF2B5EF4-FFF2-40B4-BE49-F238E27FC236}">
                    <a16:creationId xmlns:a16="http://schemas.microsoft.com/office/drawing/2014/main" id="{DBDD67D9-70BE-4EA9-BE64-4D93C2311650}"/>
                  </a:ext>
                </a:extLst>
              </p:cNvPr>
              <p:cNvSpPr/>
              <p:nvPr/>
            </p:nvSpPr>
            <p:spPr>
              <a:xfrm>
                <a:off x="2765876" y="5510622"/>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61" name="Rectangle 60">
                <a:extLst>
                  <a:ext uri="{FF2B5EF4-FFF2-40B4-BE49-F238E27FC236}">
                    <a16:creationId xmlns:a16="http://schemas.microsoft.com/office/drawing/2014/main" id="{06766CA0-567D-48AF-BA2E-7E30D703F4FC}"/>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grpSp>
    </p:spTree>
    <p:extLst>
      <p:ext uri="{BB962C8B-B14F-4D97-AF65-F5344CB8AC3E}">
        <p14:creationId xmlns:p14="http://schemas.microsoft.com/office/powerpoint/2010/main" val="2133307314"/>
      </p:ext>
    </p:extLst>
  </p:cSld>
  <p:clrMapOvr>
    <a:masterClrMapping/>
  </p:clrMapOvr>
  <p:transition spd="slow" advTm="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3" name="Rectangle 62">
            <a:extLst>
              <a:ext uri="{FF2B5EF4-FFF2-40B4-BE49-F238E27FC236}">
                <a16:creationId xmlns:a16="http://schemas.microsoft.com/office/drawing/2014/main" id="{6AFD1C06-9996-442F-BD50-B7CEC6C5025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1" name="Rectangle 60">
            <a:extLst>
              <a:ext uri="{FF2B5EF4-FFF2-40B4-BE49-F238E27FC236}">
                <a16:creationId xmlns:a16="http://schemas.microsoft.com/office/drawing/2014/main" id="{B11F77E3-32E9-402A-B46D-C45E6E312250}"/>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62" name="Rectangle 61">
            <a:extLst>
              <a:ext uri="{FF2B5EF4-FFF2-40B4-BE49-F238E27FC236}">
                <a16:creationId xmlns:a16="http://schemas.microsoft.com/office/drawing/2014/main" id="{1B97E7C1-13FB-4081-8BBC-B8DE5AAC375E}"/>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67" name="Rectangle: Rounded Corners 66">
            <a:extLst>
              <a:ext uri="{FF2B5EF4-FFF2-40B4-BE49-F238E27FC236}">
                <a16:creationId xmlns:a16="http://schemas.microsoft.com/office/drawing/2014/main" id="{D7625CEB-4898-47E0-943C-AF5EDCBA2F71}"/>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68" name="Rectangle 67">
            <a:extLst>
              <a:ext uri="{FF2B5EF4-FFF2-40B4-BE49-F238E27FC236}">
                <a16:creationId xmlns:a16="http://schemas.microsoft.com/office/drawing/2014/main" id="{6AEBC7D1-EE31-4B6E-A06D-35F253288D7B}"/>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Therapists</a:t>
            </a:r>
            <a:endParaRPr lang="en-DE" dirty="0">
              <a:solidFill>
                <a:schemeClr val="tx1">
                  <a:lumMod val="50000"/>
                  <a:lumOff val="50000"/>
                </a:schemeClr>
              </a:solidFill>
            </a:endParaRPr>
          </a:p>
        </p:txBody>
      </p:sp>
      <p:sp>
        <p:nvSpPr>
          <p:cNvPr id="69" name="Rectangle 68">
            <a:extLst>
              <a:ext uri="{FF2B5EF4-FFF2-40B4-BE49-F238E27FC236}">
                <a16:creationId xmlns:a16="http://schemas.microsoft.com/office/drawing/2014/main" id="{E8FA2173-985B-4350-A350-07B61ABE8F88}"/>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grpSp>
        <p:nvGrpSpPr>
          <p:cNvPr id="70" name="Group 69">
            <a:extLst>
              <a:ext uri="{FF2B5EF4-FFF2-40B4-BE49-F238E27FC236}">
                <a16:creationId xmlns:a16="http://schemas.microsoft.com/office/drawing/2014/main" id="{481F9204-D678-4BAE-8777-E837D2E65E24}"/>
              </a:ext>
            </a:extLst>
          </p:cNvPr>
          <p:cNvGrpSpPr/>
          <p:nvPr/>
        </p:nvGrpSpPr>
        <p:grpSpPr>
          <a:xfrm>
            <a:off x="1" y="0"/>
            <a:ext cx="12191999" cy="6858000"/>
            <a:chOff x="-2066" y="0"/>
            <a:chExt cx="12191999" cy="6858000"/>
          </a:xfrm>
        </p:grpSpPr>
        <p:sp>
          <p:nvSpPr>
            <p:cNvPr id="71" name="Rectangle 70">
              <a:extLst>
                <a:ext uri="{FF2B5EF4-FFF2-40B4-BE49-F238E27FC236}">
                  <a16:creationId xmlns:a16="http://schemas.microsoft.com/office/drawing/2014/main" id="{7B212E88-7932-4FE6-B2E9-28DCF457E885}"/>
                </a:ext>
              </a:extLst>
            </p:cNvPr>
            <p:cNvSpPr/>
            <p:nvPr/>
          </p:nvSpPr>
          <p:spPr>
            <a:xfrm>
              <a:off x="-2066" y="0"/>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72" name="Picture 71">
              <a:extLst>
                <a:ext uri="{FF2B5EF4-FFF2-40B4-BE49-F238E27FC236}">
                  <a16:creationId xmlns:a16="http://schemas.microsoft.com/office/drawing/2014/main" id="{483E9468-BBFB-4E0B-9BCB-F45E465B4A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3032" y="2097030"/>
              <a:ext cx="6096001" cy="3598478"/>
            </a:xfrm>
            <a:prstGeom prst="rect">
              <a:avLst/>
            </a:prstGeom>
            <a:ln>
              <a:noFill/>
            </a:ln>
            <a:effectLst>
              <a:outerShdw blurRad="190500" algn="tl" rotWithShape="0">
                <a:srgbClr val="000000">
                  <a:alpha val="70000"/>
                </a:srgbClr>
              </a:outerShdw>
            </a:effectLst>
          </p:spPr>
        </p:pic>
        <p:sp>
          <p:nvSpPr>
            <p:cNvPr id="73" name="Rectangle 72">
              <a:extLst>
                <a:ext uri="{FF2B5EF4-FFF2-40B4-BE49-F238E27FC236}">
                  <a16:creationId xmlns:a16="http://schemas.microsoft.com/office/drawing/2014/main" id="{B15EF975-82B9-4B4E-93D7-1682D5A2A8F1}"/>
                </a:ext>
              </a:extLst>
            </p:cNvPr>
            <p:cNvSpPr/>
            <p:nvPr/>
          </p:nvSpPr>
          <p:spPr>
            <a:xfrm>
              <a:off x="6309847" y="275516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74" name="Rectangle 73">
              <a:extLst>
                <a:ext uri="{FF2B5EF4-FFF2-40B4-BE49-F238E27FC236}">
                  <a16:creationId xmlns:a16="http://schemas.microsoft.com/office/drawing/2014/main" id="{71D56F70-C512-44C7-8825-10E56322C789}"/>
                </a:ext>
              </a:extLst>
            </p:cNvPr>
            <p:cNvSpPr/>
            <p:nvPr/>
          </p:nvSpPr>
          <p:spPr>
            <a:xfrm>
              <a:off x="6309847" y="337866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75" name="Rectangle 74">
              <a:extLst>
                <a:ext uri="{FF2B5EF4-FFF2-40B4-BE49-F238E27FC236}">
                  <a16:creationId xmlns:a16="http://schemas.microsoft.com/office/drawing/2014/main" id="{7BCB71D3-7B74-4C71-9FCD-CA23477451C4}"/>
                </a:ext>
              </a:extLst>
            </p:cNvPr>
            <p:cNvSpPr/>
            <p:nvPr/>
          </p:nvSpPr>
          <p:spPr>
            <a:xfrm>
              <a:off x="6319916"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76" name="Rectangle 75">
              <a:extLst>
                <a:ext uri="{FF2B5EF4-FFF2-40B4-BE49-F238E27FC236}">
                  <a16:creationId xmlns:a16="http://schemas.microsoft.com/office/drawing/2014/main" id="{878C924D-349A-4093-BE9D-4412AD04FA47}"/>
                </a:ext>
              </a:extLst>
            </p:cNvPr>
            <p:cNvSpPr/>
            <p:nvPr/>
          </p:nvSpPr>
          <p:spPr>
            <a:xfrm>
              <a:off x="7233745"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77" name="Rectangle 76">
              <a:extLst>
                <a:ext uri="{FF2B5EF4-FFF2-40B4-BE49-F238E27FC236}">
                  <a16:creationId xmlns:a16="http://schemas.microsoft.com/office/drawing/2014/main" id="{B3E600DB-876F-495A-8700-7A8577CB886D}"/>
                </a:ext>
              </a:extLst>
            </p:cNvPr>
            <p:cNvSpPr/>
            <p:nvPr/>
          </p:nvSpPr>
          <p:spPr>
            <a:xfrm>
              <a:off x="7233745" y="3378667"/>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78" name="Rectangle 77">
              <a:extLst>
                <a:ext uri="{FF2B5EF4-FFF2-40B4-BE49-F238E27FC236}">
                  <a16:creationId xmlns:a16="http://schemas.microsoft.com/office/drawing/2014/main" id="{54E432C2-7AE9-43DB-BDE4-104558A5DEFE}"/>
                </a:ext>
              </a:extLst>
            </p:cNvPr>
            <p:cNvSpPr/>
            <p:nvPr/>
          </p:nvSpPr>
          <p:spPr>
            <a:xfrm>
              <a:off x="8181334" y="3363413"/>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83" name="Rectangle 82">
              <a:extLst>
                <a:ext uri="{FF2B5EF4-FFF2-40B4-BE49-F238E27FC236}">
                  <a16:creationId xmlns:a16="http://schemas.microsoft.com/office/drawing/2014/main" id="{50998B16-757D-4F26-9A93-F698A64E2F4A}"/>
                </a:ext>
              </a:extLst>
            </p:cNvPr>
            <p:cNvSpPr/>
            <p:nvPr/>
          </p:nvSpPr>
          <p:spPr>
            <a:xfrm>
              <a:off x="8181334" y="275771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84" name="Rectangle 83">
              <a:extLst>
                <a:ext uri="{FF2B5EF4-FFF2-40B4-BE49-F238E27FC236}">
                  <a16:creationId xmlns:a16="http://schemas.microsoft.com/office/drawing/2014/main" id="{54C04311-4C91-42DF-B82A-BC08001A0802}"/>
                </a:ext>
              </a:extLst>
            </p:cNvPr>
            <p:cNvSpPr/>
            <p:nvPr/>
          </p:nvSpPr>
          <p:spPr>
            <a:xfrm>
              <a:off x="7238508" y="276441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98" name="Rectangle 97">
              <a:extLst>
                <a:ext uri="{FF2B5EF4-FFF2-40B4-BE49-F238E27FC236}">
                  <a16:creationId xmlns:a16="http://schemas.microsoft.com/office/drawing/2014/main" id="{D11A94E7-D627-484E-B84C-A2D09D32F3A0}"/>
                </a:ext>
              </a:extLst>
            </p:cNvPr>
            <p:cNvSpPr/>
            <p:nvPr/>
          </p:nvSpPr>
          <p:spPr>
            <a:xfrm>
              <a:off x="6045083" y="5220072"/>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99">
              <a:extLst>
                <a:ext uri="{FF2B5EF4-FFF2-40B4-BE49-F238E27FC236}">
                  <a16:creationId xmlns:a16="http://schemas.microsoft.com/office/drawing/2014/main" id="{A1AAEFF7-E948-4DA7-8C53-C06A02482E2C}"/>
                </a:ext>
              </a:extLst>
            </p:cNvPr>
            <p:cNvSpPr/>
            <p:nvPr/>
          </p:nvSpPr>
          <p:spPr>
            <a:xfrm>
              <a:off x="5060269"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101" name="Rectangle 100">
              <a:extLst>
                <a:ext uri="{FF2B5EF4-FFF2-40B4-BE49-F238E27FC236}">
                  <a16:creationId xmlns:a16="http://schemas.microsoft.com/office/drawing/2014/main" id="{FACC603B-15D2-4B95-B416-487509A3CCF0}"/>
                </a:ext>
              </a:extLst>
            </p:cNvPr>
            <p:cNvSpPr/>
            <p:nvPr/>
          </p:nvSpPr>
          <p:spPr>
            <a:xfrm>
              <a:off x="3709162"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102" name="Oval 101">
              <a:extLst>
                <a:ext uri="{FF2B5EF4-FFF2-40B4-BE49-F238E27FC236}">
                  <a16:creationId xmlns:a16="http://schemas.microsoft.com/office/drawing/2014/main" id="{CC6AB63D-D8B5-462A-B4E9-2EA7B63CCE06}"/>
                </a:ext>
              </a:extLst>
            </p:cNvPr>
            <p:cNvSpPr/>
            <p:nvPr/>
          </p:nvSpPr>
          <p:spPr>
            <a:xfrm>
              <a:off x="3571848" y="4916479"/>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3" name="Oval 102">
              <a:extLst>
                <a:ext uri="{FF2B5EF4-FFF2-40B4-BE49-F238E27FC236}">
                  <a16:creationId xmlns:a16="http://schemas.microsoft.com/office/drawing/2014/main" id="{F643DBF5-9A57-4A03-93FC-5BA2E29B2D7D}"/>
                </a:ext>
              </a:extLst>
            </p:cNvPr>
            <p:cNvSpPr/>
            <p:nvPr/>
          </p:nvSpPr>
          <p:spPr>
            <a:xfrm>
              <a:off x="4911326" y="4916479"/>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4" name="Rectangle 103">
              <a:extLst>
                <a:ext uri="{FF2B5EF4-FFF2-40B4-BE49-F238E27FC236}">
                  <a16:creationId xmlns:a16="http://schemas.microsoft.com/office/drawing/2014/main" id="{BC5558E3-34E5-44E9-B44A-1A76C07BB911}"/>
                </a:ext>
              </a:extLst>
            </p:cNvPr>
            <p:cNvSpPr/>
            <p:nvPr/>
          </p:nvSpPr>
          <p:spPr>
            <a:xfrm>
              <a:off x="3250407" y="5201487"/>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105" name="Rectangle 104">
              <a:extLst>
                <a:ext uri="{FF2B5EF4-FFF2-40B4-BE49-F238E27FC236}">
                  <a16:creationId xmlns:a16="http://schemas.microsoft.com/office/drawing/2014/main" id="{B37EF982-0345-475F-BEFE-9F8883150FEB}"/>
                </a:ext>
              </a:extLst>
            </p:cNvPr>
            <p:cNvSpPr/>
            <p:nvPr/>
          </p:nvSpPr>
          <p:spPr>
            <a:xfrm>
              <a:off x="6221655" y="2225040"/>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6" name="Rectangle 105">
              <a:extLst>
                <a:ext uri="{FF2B5EF4-FFF2-40B4-BE49-F238E27FC236}">
                  <a16:creationId xmlns:a16="http://schemas.microsoft.com/office/drawing/2014/main" id="{58624450-725E-4378-83FC-1DE7D689DA0C}"/>
                </a:ext>
              </a:extLst>
            </p:cNvPr>
            <p:cNvSpPr/>
            <p:nvPr/>
          </p:nvSpPr>
          <p:spPr>
            <a:xfrm>
              <a:off x="3994885" y="2321570"/>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107" name="Rectangle: Rounded Corners 106">
              <a:extLst>
                <a:ext uri="{FF2B5EF4-FFF2-40B4-BE49-F238E27FC236}">
                  <a16:creationId xmlns:a16="http://schemas.microsoft.com/office/drawing/2014/main" id="{BD23EB9E-A975-4925-8939-15CE017798DE}"/>
                </a:ext>
              </a:extLst>
            </p:cNvPr>
            <p:cNvSpPr/>
            <p:nvPr/>
          </p:nvSpPr>
          <p:spPr>
            <a:xfrm>
              <a:off x="8348514" y="5201487"/>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grpSp>
    </p:spTree>
    <p:extLst>
      <p:ext uri="{BB962C8B-B14F-4D97-AF65-F5344CB8AC3E}">
        <p14:creationId xmlns:p14="http://schemas.microsoft.com/office/powerpoint/2010/main" val="4190557578"/>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3" name="Rectangle 62">
            <a:extLst>
              <a:ext uri="{FF2B5EF4-FFF2-40B4-BE49-F238E27FC236}">
                <a16:creationId xmlns:a16="http://schemas.microsoft.com/office/drawing/2014/main" id="{6AFD1C06-9996-442F-BD50-B7CEC6C5025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1" name="Rectangle 60">
            <a:extLst>
              <a:ext uri="{FF2B5EF4-FFF2-40B4-BE49-F238E27FC236}">
                <a16:creationId xmlns:a16="http://schemas.microsoft.com/office/drawing/2014/main" id="{B11F77E3-32E9-402A-B46D-C45E6E312250}"/>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62" name="Rectangle 61">
            <a:extLst>
              <a:ext uri="{FF2B5EF4-FFF2-40B4-BE49-F238E27FC236}">
                <a16:creationId xmlns:a16="http://schemas.microsoft.com/office/drawing/2014/main" id="{1B97E7C1-13FB-4081-8BBC-B8DE5AAC375E}"/>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105" name="Rectangle: Rounded Corners 104">
            <a:extLst>
              <a:ext uri="{FF2B5EF4-FFF2-40B4-BE49-F238E27FC236}">
                <a16:creationId xmlns:a16="http://schemas.microsoft.com/office/drawing/2014/main" id="{32F2B709-3F5F-40AE-B3A1-75973704083F}"/>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127" name="Rectangle 126">
            <a:extLst>
              <a:ext uri="{FF2B5EF4-FFF2-40B4-BE49-F238E27FC236}">
                <a16:creationId xmlns:a16="http://schemas.microsoft.com/office/drawing/2014/main" id="{E5E58212-4843-476D-8853-5DF8F59ACA15}"/>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Therapists</a:t>
            </a:r>
            <a:endParaRPr lang="en-DE" dirty="0">
              <a:solidFill>
                <a:schemeClr val="tx1">
                  <a:lumMod val="50000"/>
                  <a:lumOff val="50000"/>
                </a:schemeClr>
              </a:solidFill>
            </a:endParaRPr>
          </a:p>
        </p:txBody>
      </p:sp>
      <p:sp>
        <p:nvSpPr>
          <p:cNvPr id="128" name="Rectangle 127">
            <a:extLst>
              <a:ext uri="{FF2B5EF4-FFF2-40B4-BE49-F238E27FC236}">
                <a16:creationId xmlns:a16="http://schemas.microsoft.com/office/drawing/2014/main" id="{497D8CB8-0F3F-4C48-8E11-56341E9A6DE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grpSp>
        <p:nvGrpSpPr>
          <p:cNvPr id="106" name="Group 105">
            <a:extLst>
              <a:ext uri="{FF2B5EF4-FFF2-40B4-BE49-F238E27FC236}">
                <a16:creationId xmlns:a16="http://schemas.microsoft.com/office/drawing/2014/main" id="{87193E6A-F2A5-423C-8D53-532650FEA31E}"/>
              </a:ext>
            </a:extLst>
          </p:cNvPr>
          <p:cNvGrpSpPr/>
          <p:nvPr/>
        </p:nvGrpSpPr>
        <p:grpSpPr>
          <a:xfrm>
            <a:off x="-2066" y="0"/>
            <a:ext cx="12191999" cy="6858000"/>
            <a:chOff x="-2066" y="0"/>
            <a:chExt cx="12191999" cy="6858000"/>
          </a:xfrm>
        </p:grpSpPr>
        <p:sp>
          <p:nvSpPr>
            <p:cNvPr id="107" name="Rectangle 106">
              <a:extLst>
                <a:ext uri="{FF2B5EF4-FFF2-40B4-BE49-F238E27FC236}">
                  <a16:creationId xmlns:a16="http://schemas.microsoft.com/office/drawing/2014/main" id="{E2A76C92-09A2-47FD-B69B-3E668E3DAB17}"/>
                </a:ext>
              </a:extLst>
            </p:cNvPr>
            <p:cNvSpPr/>
            <p:nvPr/>
          </p:nvSpPr>
          <p:spPr>
            <a:xfrm>
              <a:off x="-2066" y="0"/>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108" name="Picture 107">
              <a:extLst>
                <a:ext uri="{FF2B5EF4-FFF2-40B4-BE49-F238E27FC236}">
                  <a16:creationId xmlns:a16="http://schemas.microsoft.com/office/drawing/2014/main" id="{D20542D0-FA52-44D0-8676-22D2329339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3032" y="2097030"/>
              <a:ext cx="6096001" cy="3598478"/>
            </a:xfrm>
            <a:prstGeom prst="rect">
              <a:avLst/>
            </a:prstGeom>
            <a:ln>
              <a:noFill/>
            </a:ln>
            <a:effectLst>
              <a:outerShdw blurRad="190500" algn="tl" rotWithShape="0">
                <a:srgbClr val="000000">
                  <a:alpha val="70000"/>
                </a:srgbClr>
              </a:outerShdw>
            </a:effectLst>
          </p:spPr>
        </p:pic>
        <p:sp>
          <p:nvSpPr>
            <p:cNvPr id="109" name="Rectangle 108">
              <a:extLst>
                <a:ext uri="{FF2B5EF4-FFF2-40B4-BE49-F238E27FC236}">
                  <a16:creationId xmlns:a16="http://schemas.microsoft.com/office/drawing/2014/main" id="{6A8C85A6-16F0-4574-A637-36DF51F84D7C}"/>
                </a:ext>
              </a:extLst>
            </p:cNvPr>
            <p:cNvSpPr/>
            <p:nvPr/>
          </p:nvSpPr>
          <p:spPr>
            <a:xfrm>
              <a:off x="6309847" y="275516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110" name="Rectangle 109">
              <a:extLst>
                <a:ext uri="{FF2B5EF4-FFF2-40B4-BE49-F238E27FC236}">
                  <a16:creationId xmlns:a16="http://schemas.microsoft.com/office/drawing/2014/main" id="{52C942EB-3F87-4834-9A9F-CAB4ECD3B987}"/>
                </a:ext>
              </a:extLst>
            </p:cNvPr>
            <p:cNvSpPr/>
            <p:nvPr/>
          </p:nvSpPr>
          <p:spPr>
            <a:xfrm>
              <a:off x="6309847" y="337866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111" name="Rectangle 110">
              <a:extLst>
                <a:ext uri="{FF2B5EF4-FFF2-40B4-BE49-F238E27FC236}">
                  <a16:creationId xmlns:a16="http://schemas.microsoft.com/office/drawing/2014/main" id="{A58739C3-C18D-44CB-A137-8EB5A0135DBA}"/>
                </a:ext>
              </a:extLst>
            </p:cNvPr>
            <p:cNvSpPr/>
            <p:nvPr/>
          </p:nvSpPr>
          <p:spPr>
            <a:xfrm>
              <a:off x="6319916"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113" name="Rectangle 112">
              <a:extLst>
                <a:ext uri="{FF2B5EF4-FFF2-40B4-BE49-F238E27FC236}">
                  <a16:creationId xmlns:a16="http://schemas.microsoft.com/office/drawing/2014/main" id="{282930EA-916B-4C9B-A496-11C1C406CE5B}"/>
                </a:ext>
              </a:extLst>
            </p:cNvPr>
            <p:cNvSpPr/>
            <p:nvPr/>
          </p:nvSpPr>
          <p:spPr>
            <a:xfrm>
              <a:off x="7233745"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114" name="Rectangle 113">
              <a:extLst>
                <a:ext uri="{FF2B5EF4-FFF2-40B4-BE49-F238E27FC236}">
                  <a16:creationId xmlns:a16="http://schemas.microsoft.com/office/drawing/2014/main" id="{A8C19F2B-53BF-485E-8119-738C18B666A0}"/>
                </a:ext>
              </a:extLst>
            </p:cNvPr>
            <p:cNvSpPr/>
            <p:nvPr/>
          </p:nvSpPr>
          <p:spPr>
            <a:xfrm>
              <a:off x="7233745" y="3378667"/>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115" name="Rectangle 114">
              <a:extLst>
                <a:ext uri="{FF2B5EF4-FFF2-40B4-BE49-F238E27FC236}">
                  <a16:creationId xmlns:a16="http://schemas.microsoft.com/office/drawing/2014/main" id="{2BC2B612-A93E-4B4B-A966-D224C47FD401}"/>
                </a:ext>
              </a:extLst>
            </p:cNvPr>
            <p:cNvSpPr/>
            <p:nvPr/>
          </p:nvSpPr>
          <p:spPr>
            <a:xfrm>
              <a:off x="8181334" y="3363413"/>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116" name="Rectangle 115">
              <a:extLst>
                <a:ext uri="{FF2B5EF4-FFF2-40B4-BE49-F238E27FC236}">
                  <a16:creationId xmlns:a16="http://schemas.microsoft.com/office/drawing/2014/main" id="{72202A3B-B81B-4B0B-949C-BF8655D29117}"/>
                </a:ext>
              </a:extLst>
            </p:cNvPr>
            <p:cNvSpPr/>
            <p:nvPr/>
          </p:nvSpPr>
          <p:spPr>
            <a:xfrm>
              <a:off x="8181334" y="275771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117" name="Rectangle 116">
              <a:extLst>
                <a:ext uri="{FF2B5EF4-FFF2-40B4-BE49-F238E27FC236}">
                  <a16:creationId xmlns:a16="http://schemas.microsoft.com/office/drawing/2014/main" id="{10BA7DF6-C7DC-4B17-A23C-03E05DB0B1C5}"/>
                </a:ext>
              </a:extLst>
            </p:cNvPr>
            <p:cNvSpPr/>
            <p:nvPr/>
          </p:nvSpPr>
          <p:spPr>
            <a:xfrm>
              <a:off x="7238508" y="276441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118" name="Rectangle 117">
              <a:extLst>
                <a:ext uri="{FF2B5EF4-FFF2-40B4-BE49-F238E27FC236}">
                  <a16:creationId xmlns:a16="http://schemas.microsoft.com/office/drawing/2014/main" id="{BD05E630-E7D4-4B7B-859C-B32060A32962}"/>
                </a:ext>
              </a:extLst>
            </p:cNvPr>
            <p:cNvSpPr/>
            <p:nvPr/>
          </p:nvSpPr>
          <p:spPr>
            <a:xfrm>
              <a:off x="6045083" y="5220072"/>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9" name="Rectangle 118">
              <a:extLst>
                <a:ext uri="{FF2B5EF4-FFF2-40B4-BE49-F238E27FC236}">
                  <a16:creationId xmlns:a16="http://schemas.microsoft.com/office/drawing/2014/main" id="{21D69747-B3DB-4503-B94B-19A38FA9C59E}"/>
                </a:ext>
              </a:extLst>
            </p:cNvPr>
            <p:cNvSpPr/>
            <p:nvPr/>
          </p:nvSpPr>
          <p:spPr>
            <a:xfrm>
              <a:off x="5060269"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120" name="Rectangle 119">
              <a:extLst>
                <a:ext uri="{FF2B5EF4-FFF2-40B4-BE49-F238E27FC236}">
                  <a16:creationId xmlns:a16="http://schemas.microsoft.com/office/drawing/2014/main" id="{58DC5CA3-312C-45E1-8204-3091FEC1CE7E}"/>
                </a:ext>
              </a:extLst>
            </p:cNvPr>
            <p:cNvSpPr/>
            <p:nvPr/>
          </p:nvSpPr>
          <p:spPr>
            <a:xfrm>
              <a:off x="3709162"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121" name="Oval 120">
              <a:extLst>
                <a:ext uri="{FF2B5EF4-FFF2-40B4-BE49-F238E27FC236}">
                  <a16:creationId xmlns:a16="http://schemas.microsoft.com/office/drawing/2014/main" id="{8E728A39-3E06-4A89-86D8-A70817818D92}"/>
                </a:ext>
              </a:extLst>
            </p:cNvPr>
            <p:cNvSpPr/>
            <p:nvPr/>
          </p:nvSpPr>
          <p:spPr>
            <a:xfrm>
              <a:off x="3571848" y="4916479"/>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2" name="Oval 121">
              <a:extLst>
                <a:ext uri="{FF2B5EF4-FFF2-40B4-BE49-F238E27FC236}">
                  <a16:creationId xmlns:a16="http://schemas.microsoft.com/office/drawing/2014/main" id="{D2CA2925-6C98-49F9-8263-7D15D6289080}"/>
                </a:ext>
              </a:extLst>
            </p:cNvPr>
            <p:cNvSpPr/>
            <p:nvPr/>
          </p:nvSpPr>
          <p:spPr>
            <a:xfrm>
              <a:off x="4911326" y="4916479"/>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3" name="Rectangle 122">
              <a:extLst>
                <a:ext uri="{FF2B5EF4-FFF2-40B4-BE49-F238E27FC236}">
                  <a16:creationId xmlns:a16="http://schemas.microsoft.com/office/drawing/2014/main" id="{5D294A45-2629-4605-9AE2-C9E4C93950BF}"/>
                </a:ext>
              </a:extLst>
            </p:cNvPr>
            <p:cNvSpPr/>
            <p:nvPr/>
          </p:nvSpPr>
          <p:spPr>
            <a:xfrm>
              <a:off x="3250407" y="5201487"/>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124" name="Rectangle 123">
              <a:extLst>
                <a:ext uri="{FF2B5EF4-FFF2-40B4-BE49-F238E27FC236}">
                  <a16:creationId xmlns:a16="http://schemas.microsoft.com/office/drawing/2014/main" id="{6722275A-C02D-4EE0-8BF1-7A73042EBBCF}"/>
                </a:ext>
              </a:extLst>
            </p:cNvPr>
            <p:cNvSpPr/>
            <p:nvPr/>
          </p:nvSpPr>
          <p:spPr>
            <a:xfrm>
              <a:off x="6221655" y="2225040"/>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25" name="Rectangle 124">
              <a:extLst>
                <a:ext uri="{FF2B5EF4-FFF2-40B4-BE49-F238E27FC236}">
                  <a16:creationId xmlns:a16="http://schemas.microsoft.com/office/drawing/2014/main" id="{BA6CDB9D-F2F3-4D6D-94F7-89D1B60C1A6C}"/>
                </a:ext>
              </a:extLst>
            </p:cNvPr>
            <p:cNvSpPr/>
            <p:nvPr/>
          </p:nvSpPr>
          <p:spPr>
            <a:xfrm>
              <a:off x="3994885" y="2321570"/>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126" name="Rectangle: Rounded Corners 125">
              <a:extLst>
                <a:ext uri="{FF2B5EF4-FFF2-40B4-BE49-F238E27FC236}">
                  <a16:creationId xmlns:a16="http://schemas.microsoft.com/office/drawing/2014/main" id="{78AD0264-8722-444A-82B5-9F7108F61306}"/>
                </a:ext>
              </a:extLst>
            </p:cNvPr>
            <p:cNvSpPr/>
            <p:nvPr/>
          </p:nvSpPr>
          <p:spPr>
            <a:xfrm>
              <a:off x="8348514" y="5201487"/>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grpSp>
    </p:spTree>
    <p:extLst>
      <p:ext uri="{BB962C8B-B14F-4D97-AF65-F5344CB8AC3E}">
        <p14:creationId xmlns:p14="http://schemas.microsoft.com/office/powerpoint/2010/main" val="3941578608"/>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Therapists</a:t>
            </a:r>
            <a:endParaRPr lang="en-DE" dirty="0">
              <a:solidFill>
                <a:schemeClr val="tx1">
                  <a:lumMod val="50000"/>
                  <a:lumOff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3" name="Rectangle 62">
            <a:extLst>
              <a:ext uri="{FF2B5EF4-FFF2-40B4-BE49-F238E27FC236}">
                <a16:creationId xmlns:a16="http://schemas.microsoft.com/office/drawing/2014/main" id="{6AFD1C06-9996-442F-BD50-B7CEC6C5025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1" name="Rectangle 60">
            <a:extLst>
              <a:ext uri="{FF2B5EF4-FFF2-40B4-BE49-F238E27FC236}">
                <a16:creationId xmlns:a16="http://schemas.microsoft.com/office/drawing/2014/main" id="{B11F77E3-32E9-402A-B46D-C45E6E312250}"/>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62" name="Rectangle 61">
            <a:extLst>
              <a:ext uri="{FF2B5EF4-FFF2-40B4-BE49-F238E27FC236}">
                <a16:creationId xmlns:a16="http://schemas.microsoft.com/office/drawing/2014/main" id="{1B97E7C1-13FB-4081-8BBC-B8DE5AAC375E}"/>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64" name="Rectangle: Rounded Corners 63">
            <a:extLst>
              <a:ext uri="{FF2B5EF4-FFF2-40B4-BE49-F238E27FC236}">
                <a16:creationId xmlns:a16="http://schemas.microsoft.com/office/drawing/2014/main" id="{1ED11F86-ED74-466A-B353-40C41A10659B}"/>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grpSp>
        <p:nvGrpSpPr>
          <p:cNvPr id="65" name="Group 64">
            <a:extLst>
              <a:ext uri="{FF2B5EF4-FFF2-40B4-BE49-F238E27FC236}">
                <a16:creationId xmlns:a16="http://schemas.microsoft.com/office/drawing/2014/main" id="{55692DB9-BD6F-4803-8A06-5600DEB82020}"/>
              </a:ext>
            </a:extLst>
          </p:cNvPr>
          <p:cNvGrpSpPr/>
          <p:nvPr/>
        </p:nvGrpSpPr>
        <p:grpSpPr>
          <a:xfrm>
            <a:off x="1" y="0"/>
            <a:ext cx="12191999" cy="6858000"/>
            <a:chOff x="-2066" y="0"/>
            <a:chExt cx="12191999" cy="6858000"/>
          </a:xfrm>
        </p:grpSpPr>
        <p:sp>
          <p:nvSpPr>
            <p:cNvPr id="67" name="Rectangle 66">
              <a:extLst>
                <a:ext uri="{FF2B5EF4-FFF2-40B4-BE49-F238E27FC236}">
                  <a16:creationId xmlns:a16="http://schemas.microsoft.com/office/drawing/2014/main" id="{72D17A79-AAA7-451F-9CE1-133267FF54F9}"/>
                </a:ext>
              </a:extLst>
            </p:cNvPr>
            <p:cNvSpPr/>
            <p:nvPr/>
          </p:nvSpPr>
          <p:spPr>
            <a:xfrm>
              <a:off x="-2066" y="0"/>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68" name="Picture 67">
              <a:extLst>
                <a:ext uri="{FF2B5EF4-FFF2-40B4-BE49-F238E27FC236}">
                  <a16:creationId xmlns:a16="http://schemas.microsoft.com/office/drawing/2014/main" id="{4A935591-8A22-49FF-B525-3D3A164D12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3032" y="2097030"/>
              <a:ext cx="6096001" cy="3598478"/>
            </a:xfrm>
            <a:prstGeom prst="rect">
              <a:avLst/>
            </a:prstGeom>
            <a:ln>
              <a:noFill/>
            </a:ln>
            <a:effectLst>
              <a:outerShdw blurRad="190500" algn="tl" rotWithShape="0">
                <a:srgbClr val="000000">
                  <a:alpha val="70000"/>
                </a:srgbClr>
              </a:outerShdw>
            </a:effectLst>
          </p:spPr>
        </p:pic>
        <p:sp>
          <p:nvSpPr>
            <p:cNvPr id="69" name="Rectangle 68">
              <a:extLst>
                <a:ext uri="{FF2B5EF4-FFF2-40B4-BE49-F238E27FC236}">
                  <a16:creationId xmlns:a16="http://schemas.microsoft.com/office/drawing/2014/main" id="{B020BA1E-7E3A-4E7B-84FB-2E5352B4B735}"/>
                </a:ext>
              </a:extLst>
            </p:cNvPr>
            <p:cNvSpPr/>
            <p:nvPr/>
          </p:nvSpPr>
          <p:spPr>
            <a:xfrm>
              <a:off x="6309847" y="275516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70" name="Rectangle 69">
              <a:extLst>
                <a:ext uri="{FF2B5EF4-FFF2-40B4-BE49-F238E27FC236}">
                  <a16:creationId xmlns:a16="http://schemas.microsoft.com/office/drawing/2014/main" id="{79C52FBB-8F0F-4409-B75D-991B53E8001D}"/>
                </a:ext>
              </a:extLst>
            </p:cNvPr>
            <p:cNvSpPr/>
            <p:nvPr/>
          </p:nvSpPr>
          <p:spPr>
            <a:xfrm>
              <a:off x="6309847" y="337866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71" name="Rectangle 70">
              <a:extLst>
                <a:ext uri="{FF2B5EF4-FFF2-40B4-BE49-F238E27FC236}">
                  <a16:creationId xmlns:a16="http://schemas.microsoft.com/office/drawing/2014/main" id="{CB94385C-9318-41FC-BB93-E8AC9E8A4790}"/>
                </a:ext>
              </a:extLst>
            </p:cNvPr>
            <p:cNvSpPr/>
            <p:nvPr/>
          </p:nvSpPr>
          <p:spPr>
            <a:xfrm>
              <a:off x="6319916"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72" name="Rectangle 71">
              <a:extLst>
                <a:ext uri="{FF2B5EF4-FFF2-40B4-BE49-F238E27FC236}">
                  <a16:creationId xmlns:a16="http://schemas.microsoft.com/office/drawing/2014/main" id="{580092C9-72C3-4F63-9F5C-B30084EC5433}"/>
                </a:ext>
              </a:extLst>
            </p:cNvPr>
            <p:cNvSpPr/>
            <p:nvPr/>
          </p:nvSpPr>
          <p:spPr>
            <a:xfrm>
              <a:off x="7233745"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73" name="Rectangle 72">
              <a:extLst>
                <a:ext uri="{FF2B5EF4-FFF2-40B4-BE49-F238E27FC236}">
                  <a16:creationId xmlns:a16="http://schemas.microsoft.com/office/drawing/2014/main" id="{4263B66F-C3FC-409C-980B-EA50C1E376F4}"/>
                </a:ext>
              </a:extLst>
            </p:cNvPr>
            <p:cNvSpPr/>
            <p:nvPr/>
          </p:nvSpPr>
          <p:spPr>
            <a:xfrm>
              <a:off x="7233745" y="3378667"/>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74" name="Rectangle 73">
              <a:extLst>
                <a:ext uri="{FF2B5EF4-FFF2-40B4-BE49-F238E27FC236}">
                  <a16:creationId xmlns:a16="http://schemas.microsoft.com/office/drawing/2014/main" id="{32D143E0-4AB7-43BD-809F-4599949D0893}"/>
                </a:ext>
              </a:extLst>
            </p:cNvPr>
            <p:cNvSpPr/>
            <p:nvPr/>
          </p:nvSpPr>
          <p:spPr>
            <a:xfrm>
              <a:off x="8181334" y="3363413"/>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75" name="Rectangle 74">
              <a:extLst>
                <a:ext uri="{FF2B5EF4-FFF2-40B4-BE49-F238E27FC236}">
                  <a16:creationId xmlns:a16="http://schemas.microsoft.com/office/drawing/2014/main" id="{C13DB4E3-049A-4BC7-851D-D99F6B47686B}"/>
                </a:ext>
              </a:extLst>
            </p:cNvPr>
            <p:cNvSpPr/>
            <p:nvPr/>
          </p:nvSpPr>
          <p:spPr>
            <a:xfrm>
              <a:off x="8181334" y="275771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76" name="Rectangle 75">
              <a:extLst>
                <a:ext uri="{FF2B5EF4-FFF2-40B4-BE49-F238E27FC236}">
                  <a16:creationId xmlns:a16="http://schemas.microsoft.com/office/drawing/2014/main" id="{B8EEB2E5-418D-4EEE-93B6-42D6A809656C}"/>
                </a:ext>
              </a:extLst>
            </p:cNvPr>
            <p:cNvSpPr/>
            <p:nvPr/>
          </p:nvSpPr>
          <p:spPr>
            <a:xfrm>
              <a:off x="7238508" y="276441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77" name="Rectangle 76">
              <a:extLst>
                <a:ext uri="{FF2B5EF4-FFF2-40B4-BE49-F238E27FC236}">
                  <a16:creationId xmlns:a16="http://schemas.microsoft.com/office/drawing/2014/main" id="{B6DCE54E-FA4C-4E5D-B3E7-70F990EB6495}"/>
                </a:ext>
              </a:extLst>
            </p:cNvPr>
            <p:cNvSpPr/>
            <p:nvPr/>
          </p:nvSpPr>
          <p:spPr>
            <a:xfrm>
              <a:off x="6045083" y="5220072"/>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8" name="Rectangle 77">
              <a:extLst>
                <a:ext uri="{FF2B5EF4-FFF2-40B4-BE49-F238E27FC236}">
                  <a16:creationId xmlns:a16="http://schemas.microsoft.com/office/drawing/2014/main" id="{F3D65C62-96E8-481D-A085-987912BCB4AB}"/>
                </a:ext>
              </a:extLst>
            </p:cNvPr>
            <p:cNvSpPr/>
            <p:nvPr/>
          </p:nvSpPr>
          <p:spPr>
            <a:xfrm>
              <a:off x="5060269"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83" name="Rectangle 82">
              <a:extLst>
                <a:ext uri="{FF2B5EF4-FFF2-40B4-BE49-F238E27FC236}">
                  <a16:creationId xmlns:a16="http://schemas.microsoft.com/office/drawing/2014/main" id="{5CD82585-29F6-4C8E-8459-A3677957214A}"/>
                </a:ext>
              </a:extLst>
            </p:cNvPr>
            <p:cNvSpPr/>
            <p:nvPr/>
          </p:nvSpPr>
          <p:spPr>
            <a:xfrm>
              <a:off x="3709162"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84" name="Oval 83">
              <a:extLst>
                <a:ext uri="{FF2B5EF4-FFF2-40B4-BE49-F238E27FC236}">
                  <a16:creationId xmlns:a16="http://schemas.microsoft.com/office/drawing/2014/main" id="{527E9A0A-5D02-4899-9152-50F10484F97A}"/>
                </a:ext>
              </a:extLst>
            </p:cNvPr>
            <p:cNvSpPr/>
            <p:nvPr/>
          </p:nvSpPr>
          <p:spPr>
            <a:xfrm>
              <a:off x="3571848" y="4916479"/>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8" name="Oval 97">
              <a:extLst>
                <a:ext uri="{FF2B5EF4-FFF2-40B4-BE49-F238E27FC236}">
                  <a16:creationId xmlns:a16="http://schemas.microsoft.com/office/drawing/2014/main" id="{85F81C8C-59BD-49AC-9F09-F565B653FB93}"/>
                </a:ext>
              </a:extLst>
            </p:cNvPr>
            <p:cNvSpPr/>
            <p:nvPr/>
          </p:nvSpPr>
          <p:spPr>
            <a:xfrm>
              <a:off x="4911326" y="4916479"/>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99">
              <a:extLst>
                <a:ext uri="{FF2B5EF4-FFF2-40B4-BE49-F238E27FC236}">
                  <a16:creationId xmlns:a16="http://schemas.microsoft.com/office/drawing/2014/main" id="{CB5BCE53-AE32-46BE-AF09-948BDDAA113F}"/>
                </a:ext>
              </a:extLst>
            </p:cNvPr>
            <p:cNvSpPr/>
            <p:nvPr/>
          </p:nvSpPr>
          <p:spPr>
            <a:xfrm>
              <a:off x="3250407" y="5201487"/>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101" name="Rectangle 100">
              <a:extLst>
                <a:ext uri="{FF2B5EF4-FFF2-40B4-BE49-F238E27FC236}">
                  <a16:creationId xmlns:a16="http://schemas.microsoft.com/office/drawing/2014/main" id="{45F8516B-4998-4E9C-89E7-615ABE025366}"/>
                </a:ext>
              </a:extLst>
            </p:cNvPr>
            <p:cNvSpPr/>
            <p:nvPr/>
          </p:nvSpPr>
          <p:spPr>
            <a:xfrm>
              <a:off x="6221655" y="2225040"/>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2" name="Rectangle 101">
              <a:extLst>
                <a:ext uri="{FF2B5EF4-FFF2-40B4-BE49-F238E27FC236}">
                  <a16:creationId xmlns:a16="http://schemas.microsoft.com/office/drawing/2014/main" id="{6517DE49-1E3C-4A46-99B5-D8329BEC81BD}"/>
                </a:ext>
              </a:extLst>
            </p:cNvPr>
            <p:cNvSpPr/>
            <p:nvPr/>
          </p:nvSpPr>
          <p:spPr>
            <a:xfrm>
              <a:off x="3994885" y="2321570"/>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103" name="Rectangle: Rounded Corners 102">
              <a:extLst>
                <a:ext uri="{FF2B5EF4-FFF2-40B4-BE49-F238E27FC236}">
                  <a16:creationId xmlns:a16="http://schemas.microsoft.com/office/drawing/2014/main" id="{2F9D587B-BAFD-4B78-856C-5F23852C3232}"/>
                </a:ext>
              </a:extLst>
            </p:cNvPr>
            <p:cNvSpPr/>
            <p:nvPr/>
          </p:nvSpPr>
          <p:spPr>
            <a:xfrm>
              <a:off x="8348514" y="5201487"/>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grpSp>
    </p:spTree>
    <p:extLst>
      <p:ext uri="{BB962C8B-B14F-4D97-AF65-F5344CB8AC3E}">
        <p14:creationId xmlns:p14="http://schemas.microsoft.com/office/powerpoint/2010/main" val="3283717869"/>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Therapists</a:t>
            </a:r>
            <a:endParaRPr lang="en-DE" dirty="0">
              <a:solidFill>
                <a:schemeClr val="tx1">
                  <a:lumMod val="50000"/>
                  <a:lumOff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3" name="Rectangle 62">
            <a:extLst>
              <a:ext uri="{FF2B5EF4-FFF2-40B4-BE49-F238E27FC236}">
                <a16:creationId xmlns:a16="http://schemas.microsoft.com/office/drawing/2014/main" id="{6AFD1C06-9996-442F-BD50-B7CEC6C5025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1" name="Rectangle 60">
            <a:extLst>
              <a:ext uri="{FF2B5EF4-FFF2-40B4-BE49-F238E27FC236}">
                <a16:creationId xmlns:a16="http://schemas.microsoft.com/office/drawing/2014/main" id="{B11F77E3-32E9-402A-B46D-C45E6E312250}"/>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62" name="Rectangle 61">
            <a:extLst>
              <a:ext uri="{FF2B5EF4-FFF2-40B4-BE49-F238E27FC236}">
                <a16:creationId xmlns:a16="http://schemas.microsoft.com/office/drawing/2014/main" id="{1B97E7C1-13FB-4081-8BBC-B8DE5AAC375E}"/>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64" name="Rectangle: Rounded Corners 63">
            <a:extLst>
              <a:ext uri="{FF2B5EF4-FFF2-40B4-BE49-F238E27FC236}">
                <a16:creationId xmlns:a16="http://schemas.microsoft.com/office/drawing/2014/main" id="{1ED11F86-ED74-466A-B353-40C41A10659B}"/>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Tree>
    <p:extLst>
      <p:ext uri="{BB962C8B-B14F-4D97-AF65-F5344CB8AC3E}">
        <p14:creationId xmlns:p14="http://schemas.microsoft.com/office/powerpoint/2010/main" val="36467995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Therapists</a:t>
            </a:r>
            <a:endParaRPr lang="en-DE" dirty="0">
              <a:solidFill>
                <a:schemeClr val="tx1">
                  <a:lumMod val="50000"/>
                  <a:lumOff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3" name="Rectangle 62">
            <a:extLst>
              <a:ext uri="{FF2B5EF4-FFF2-40B4-BE49-F238E27FC236}">
                <a16:creationId xmlns:a16="http://schemas.microsoft.com/office/drawing/2014/main" id="{6AFD1C06-9996-442F-BD50-B7CEC6C5025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1" name="Rectangle 60">
            <a:extLst>
              <a:ext uri="{FF2B5EF4-FFF2-40B4-BE49-F238E27FC236}">
                <a16:creationId xmlns:a16="http://schemas.microsoft.com/office/drawing/2014/main" id="{B11F77E3-32E9-402A-B46D-C45E6E312250}"/>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62" name="Rectangle 61">
            <a:extLst>
              <a:ext uri="{FF2B5EF4-FFF2-40B4-BE49-F238E27FC236}">
                <a16:creationId xmlns:a16="http://schemas.microsoft.com/office/drawing/2014/main" id="{1B97E7C1-13FB-4081-8BBC-B8DE5AAC375E}"/>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64" name="Rectangle: Rounded Corners 63">
            <a:extLst>
              <a:ext uri="{FF2B5EF4-FFF2-40B4-BE49-F238E27FC236}">
                <a16:creationId xmlns:a16="http://schemas.microsoft.com/office/drawing/2014/main" id="{1ED11F86-ED74-466A-B353-40C41A10659B}"/>
              </a:ext>
            </a:extLst>
          </p:cNvPr>
          <p:cNvSpPr/>
          <p:nvPr/>
        </p:nvSpPr>
        <p:spPr>
          <a:xfrm>
            <a:off x="96596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67" name="Rectangle 66">
            <a:extLst>
              <a:ext uri="{FF2B5EF4-FFF2-40B4-BE49-F238E27FC236}">
                <a16:creationId xmlns:a16="http://schemas.microsoft.com/office/drawing/2014/main" id="{72D17A79-AAA7-451F-9CE1-133267FF54F9}"/>
              </a:ext>
            </a:extLst>
          </p:cNvPr>
          <p:cNvSpPr/>
          <p:nvPr/>
        </p:nvSpPr>
        <p:spPr>
          <a:xfrm>
            <a:off x="1" y="0"/>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5" name="Rectangle 54">
            <a:extLst>
              <a:ext uri="{FF2B5EF4-FFF2-40B4-BE49-F238E27FC236}">
                <a16:creationId xmlns:a16="http://schemas.microsoft.com/office/drawing/2014/main" id="{A2D56D2A-9075-4C39-BA36-5A6EC08CC10C}"/>
              </a:ext>
            </a:extLst>
          </p:cNvPr>
          <p:cNvSpPr/>
          <p:nvPr/>
        </p:nvSpPr>
        <p:spPr>
          <a:xfrm>
            <a:off x="1046308" y="1930892"/>
            <a:ext cx="4588863" cy="3952875"/>
          </a:xfrm>
          <a:prstGeom prst="rect">
            <a:avLst/>
          </a:prstGeom>
          <a:solidFill>
            <a:schemeClr val="bg1"/>
          </a:solidFill>
          <a:ln>
            <a:noFill/>
          </a:ln>
          <a:effectLst>
            <a:outerShdw blurRad="44450" dist="27940" dir="5400000" algn="ctr">
              <a:srgbClr val="000000">
                <a:alpha val="32000"/>
              </a:srgbClr>
            </a:outerShdw>
            <a:softEdge rad="3175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6" name="Rectangle 55">
            <a:extLst>
              <a:ext uri="{FF2B5EF4-FFF2-40B4-BE49-F238E27FC236}">
                <a16:creationId xmlns:a16="http://schemas.microsoft.com/office/drawing/2014/main" id="{B04C0A15-29C2-49E0-AAFD-E45EA7AA9FCF}"/>
              </a:ext>
            </a:extLst>
          </p:cNvPr>
          <p:cNvSpPr/>
          <p:nvPr/>
        </p:nvSpPr>
        <p:spPr>
          <a:xfrm>
            <a:off x="6676037" y="1920875"/>
            <a:ext cx="4588863" cy="3952875"/>
          </a:xfrm>
          <a:prstGeom prst="rect">
            <a:avLst/>
          </a:prstGeom>
          <a:solidFill>
            <a:schemeClr val="bg1"/>
          </a:solidFill>
          <a:ln>
            <a:noFill/>
          </a:ln>
          <a:effectLst>
            <a:outerShdw blurRad="44450" dist="27940" dir="5400000" algn="ctr">
              <a:srgbClr val="000000">
                <a:alpha val="32000"/>
              </a:srgbClr>
            </a:outerShdw>
            <a:softEdge rad="3175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105" name="Group 104">
            <a:extLst>
              <a:ext uri="{FF2B5EF4-FFF2-40B4-BE49-F238E27FC236}">
                <a16:creationId xmlns:a16="http://schemas.microsoft.com/office/drawing/2014/main" id="{3EDC2F71-848C-4018-8BE6-10236DAC7D57}"/>
              </a:ext>
            </a:extLst>
          </p:cNvPr>
          <p:cNvGrpSpPr/>
          <p:nvPr/>
        </p:nvGrpSpPr>
        <p:grpSpPr>
          <a:xfrm>
            <a:off x="1633912" y="4871049"/>
            <a:ext cx="3307162" cy="620314"/>
            <a:chOff x="1633912" y="4413849"/>
            <a:chExt cx="3307162" cy="620314"/>
          </a:xfrm>
        </p:grpSpPr>
        <p:sp>
          <p:nvSpPr>
            <p:cNvPr id="106" name="Rectangle: Rounded Corners 105">
              <a:extLst>
                <a:ext uri="{FF2B5EF4-FFF2-40B4-BE49-F238E27FC236}">
                  <a16:creationId xmlns:a16="http://schemas.microsoft.com/office/drawing/2014/main" id="{007EC13D-04FB-4847-91A6-B02FB1B6859A}"/>
                </a:ext>
              </a:extLst>
            </p:cNvPr>
            <p:cNvSpPr/>
            <p:nvPr/>
          </p:nvSpPr>
          <p:spPr>
            <a:xfrm>
              <a:off x="1677887" y="4413849"/>
              <a:ext cx="3263187" cy="620314"/>
            </a:xfrm>
            <a:prstGeom prst="roundRect">
              <a:avLst/>
            </a:prstGeom>
            <a:solidFill>
              <a:srgbClr val="030405"/>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        Sign up with X</a:t>
              </a:r>
              <a:endParaRPr lang="en-DE" sz="2000" dirty="0"/>
            </a:p>
          </p:txBody>
        </p:sp>
        <p:pic>
          <p:nvPicPr>
            <p:cNvPr id="107" name="Picture 106">
              <a:extLst>
                <a:ext uri="{FF2B5EF4-FFF2-40B4-BE49-F238E27FC236}">
                  <a16:creationId xmlns:a16="http://schemas.microsoft.com/office/drawing/2014/main" id="{3F0B5607-14D9-4A50-A917-EC01EB8149F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3912" y="4446828"/>
              <a:ext cx="739140" cy="554355"/>
            </a:xfrm>
            <a:prstGeom prst="rect">
              <a:avLst/>
            </a:prstGeom>
          </p:spPr>
        </p:pic>
      </p:grpSp>
      <p:grpSp>
        <p:nvGrpSpPr>
          <p:cNvPr id="108" name="Group 107">
            <a:extLst>
              <a:ext uri="{FF2B5EF4-FFF2-40B4-BE49-F238E27FC236}">
                <a16:creationId xmlns:a16="http://schemas.microsoft.com/office/drawing/2014/main" id="{32DD722B-62A9-4DF8-B25E-17575353068D}"/>
              </a:ext>
            </a:extLst>
          </p:cNvPr>
          <p:cNvGrpSpPr/>
          <p:nvPr/>
        </p:nvGrpSpPr>
        <p:grpSpPr>
          <a:xfrm>
            <a:off x="1589939" y="4054372"/>
            <a:ext cx="3351135" cy="620315"/>
            <a:chOff x="1589939" y="3597172"/>
            <a:chExt cx="3351135" cy="620315"/>
          </a:xfrm>
        </p:grpSpPr>
        <p:sp>
          <p:nvSpPr>
            <p:cNvPr id="109" name="Rectangle: Rounded Corners 108">
              <a:extLst>
                <a:ext uri="{FF2B5EF4-FFF2-40B4-BE49-F238E27FC236}">
                  <a16:creationId xmlns:a16="http://schemas.microsoft.com/office/drawing/2014/main" id="{257F80AA-1ACE-4483-A1BB-CAE6807FB6B4}"/>
                </a:ext>
              </a:extLst>
            </p:cNvPr>
            <p:cNvSpPr/>
            <p:nvPr/>
          </p:nvSpPr>
          <p:spPr>
            <a:xfrm>
              <a:off x="1677887" y="3597172"/>
              <a:ext cx="3263187" cy="620314"/>
            </a:xfrm>
            <a:prstGeom prst="roundRect">
              <a:avLst/>
            </a:prstGeom>
            <a:solidFill>
              <a:srgbClr val="2967A6"/>
            </a:solidFill>
            <a:ln>
              <a:solidFill>
                <a:srgbClr val="2967A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           Sign up with Facebook</a:t>
              </a:r>
              <a:endParaRPr lang="en-DE" sz="2000" dirty="0"/>
            </a:p>
          </p:txBody>
        </p:sp>
        <p:pic>
          <p:nvPicPr>
            <p:cNvPr id="110" name="Picture 109">
              <a:extLst>
                <a:ext uri="{FF2B5EF4-FFF2-40B4-BE49-F238E27FC236}">
                  <a16:creationId xmlns:a16="http://schemas.microsoft.com/office/drawing/2014/main" id="{B32D93A3-3AA3-4A52-8342-0D2585A29B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89939" y="3597172"/>
              <a:ext cx="827087" cy="620315"/>
            </a:xfrm>
            <a:prstGeom prst="rect">
              <a:avLst/>
            </a:prstGeom>
          </p:spPr>
        </p:pic>
      </p:grpSp>
      <p:grpSp>
        <p:nvGrpSpPr>
          <p:cNvPr id="111" name="Group 110">
            <a:extLst>
              <a:ext uri="{FF2B5EF4-FFF2-40B4-BE49-F238E27FC236}">
                <a16:creationId xmlns:a16="http://schemas.microsoft.com/office/drawing/2014/main" id="{B1852CDC-8378-40A7-841B-DA673E8738A4}"/>
              </a:ext>
            </a:extLst>
          </p:cNvPr>
          <p:cNvGrpSpPr/>
          <p:nvPr/>
        </p:nvGrpSpPr>
        <p:grpSpPr>
          <a:xfrm>
            <a:off x="1677887" y="3237695"/>
            <a:ext cx="3263187" cy="620314"/>
            <a:chOff x="1677887" y="2780495"/>
            <a:chExt cx="3263187" cy="620314"/>
          </a:xfrm>
        </p:grpSpPr>
        <p:sp>
          <p:nvSpPr>
            <p:cNvPr id="113" name="Rectangle: Rounded Corners 112">
              <a:extLst>
                <a:ext uri="{FF2B5EF4-FFF2-40B4-BE49-F238E27FC236}">
                  <a16:creationId xmlns:a16="http://schemas.microsoft.com/office/drawing/2014/main" id="{356E7BE7-624A-4AFB-ACD4-EDC668491842}"/>
                </a:ext>
              </a:extLst>
            </p:cNvPr>
            <p:cNvSpPr/>
            <p:nvPr/>
          </p:nvSpPr>
          <p:spPr>
            <a:xfrm>
              <a:off x="1677887" y="2780495"/>
              <a:ext cx="3263187" cy="62031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65000"/>
                      <a:lumOff val="35000"/>
                    </a:schemeClr>
                  </a:solidFill>
                </a:rPr>
                <a:t>         Sign up with Google</a:t>
              </a:r>
              <a:endParaRPr lang="en-DE" sz="2000" dirty="0">
                <a:solidFill>
                  <a:schemeClr val="tx1">
                    <a:lumMod val="65000"/>
                    <a:lumOff val="35000"/>
                  </a:schemeClr>
                </a:solidFill>
              </a:endParaRPr>
            </a:p>
          </p:txBody>
        </p:sp>
        <p:pic>
          <p:nvPicPr>
            <p:cNvPr id="114" name="Picture 113">
              <a:extLst>
                <a:ext uri="{FF2B5EF4-FFF2-40B4-BE49-F238E27FC236}">
                  <a16:creationId xmlns:a16="http://schemas.microsoft.com/office/drawing/2014/main" id="{B1EB06AA-44F0-4B12-87BF-D6C15FED61B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45329" y="2832499"/>
              <a:ext cx="516305" cy="516305"/>
            </a:xfrm>
            <a:prstGeom prst="rect">
              <a:avLst/>
            </a:prstGeom>
          </p:spPr>
        </p:pic>
      </p:grpSp>
      <p:sp>
        <p:nvSpPr>
          <p:cNvPr id="115" name="Rectangle: Rounded Corners 114">
            <a:extLst>
              <a:ext uri="{FF2B5EF4-FFF2-40B4-BE49-F238E27FC236}">
                <a16:creationId xmlns:a16="http://schemas.microsoft.com/office/drawing/2014/main" id="{C5D7C6D4-C47C-44FB-96B0-F447822544CD}"/>
              </a:ext>
            </a:extLst>
          </p:cNvPr>
          <p:cNvSpPr/>
          <p:nvPr/>
        </p:nvSpPr>
        <p:spPr>
          <a:xfrm>
            <a:off x="1671720" y="2481224"/>
            <a:ext cx="326318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000" b="1" dirty="0">
                <a:solidFill>
                  <a:schemeClr val="bg1"/>
                </a:solidFill>
              </a:rPr>
              <a:t>Register a new account</a:t>
            </a:r>
            <a:endParaRPr lang="en-DE" sz="2000" b="1" dirty="0">
              <a:solidFill>
                <a:schemeClr val="bg1"/>
              </a:solidFill>
            </a:endParaRPr>
          </a:p>
        </p:txBody>
      </p:sp>
      <p:sp>
        <p:nvSpPr>
          <p:cNvPr id="116" name="Rectangle: Rounded Corners 115">
            <a:extLst>
              <a:ext uri="{FF2B5EF4-FFF2-40B4-BE49-F238E27FC236}">
                <a16:creationId xmlns:a16="http://schemas.microsoft.com/office/drawing/2014/main" id="{5C564BE4-2A2F-4EB2-B846-6FC65EADFFDF}"/>
              </a:ext>
            </a:extLst>
          </p:cNvPr>
          <p:cNvSpPr/>
          <p:nvPr/>
        </p:nvSpPr>
        <p:spPr>
          <a:xfrm>
            <a:off x="7347482" y="2475247"/>
            <a:ext cx="326318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000" b="1" dirty="0">
                <a:solidFill>
                  <a:schemeClr val="bg1"/>
                </a:solidFill>
              </a:rPr>
              <a:t>Login with existing account</a:t>
            </a:r>
            <a:endParaRPr lang="en-DE" sz="2000" b="1" dirty="0">
              <a:solidFill>
                <a:schemeClr val="bg1"/>
              </a:solidFill>
            </a:endParaRPr>
          </a:p>
        </p:txBody>
      </p:sp>
      <p:sp>
        <p:nvSpPr>
          <p:cNvPr id="117" name="Rectangle 116">
            <a:extLst>
              <a:ext uri="{FF2B5EF4-FFF2-40B4-BE49-F238E27FC236}">
                <a16:creationId xmlns:a16="http://schemas.microsoft.com/office/drawing/2014/main" id="{775BE7BF-DCAE-4897-8A13-8D8EE90212A3}"/>
              </a:ext>
            </a:extLst>
          </p:cNvPr>
          <p:cNvSpPr/>
          <p:nvPr/>
        </p:nvSpPr>
        <p:spPr>
          <a:xfrm>
            <a:off x="2322478" y="1463800"/>
            <a:ext cx="2036521" cy="446140"/>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Join us</a:t>
            </a:r>
            <a:endParaRPr lang="en-DE" sz="2400" b="1" dirty="0"/>
          </a:p>
        </p:txBody>
      </p:sp>
      <p:sp>
        <p:nvSpPr>
          <p:cNvPr id="118" name="Rectangle 117">
            <a:extLst>
              <a:ext uri="{FF2B5EF4-FFF2-40B4-BE49-F238E27FC236}">
                <a16:creationId xmlns:a16="http://schemas.microsoft.com/office/drawing/2014/main" id="{D1912B77-6ECA-4617-83AF-4607D90C3969}"/>
              </a:ext>
            </a:extLst>
          </p:cNvPr>
          <p:cNvSpPr/>
          <p:nvPr/>
        </p:nvSpPr>
        <p:spPr>
          <a:xfrm>
            <a:off x="7927758" y="1455711"/>
            <a:ext cx="2036521" cy="446140"/>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Sign in</a:t>
            </a:r>
            <a:endParaRPr lang="en-DE" sz="2400" b="1" dirty="0"/>
          </a:p>
        </p:txBody>
      </p:sp>
      <p:grpSp>
        <p:nvGrpSpPr>
          <p:cNvPr id="119" name="Group 118">
            <a:extLst>
              <a:ext uri="{FF2B5EF4-FFF2-40B4-BE49-F238E27FC236}">
                <a16:creationId xmlns:a16="http://schemas.microsoft.com/office/drawing/2014/main" id="{C3240F4C-D007-4071-B2AC-6D7B33291C13}"/>
              </a:ext>
            </a:extLst>
          </p:cNvPr>
          <p:cNvGrpSpPr/>
          <p:nvPr/>
        </p:nvGrpSpPr>
        <p:grpSpPr>
          <a:xfrm>
            <a:off x="7309647" y="4879794"/>
            <a:ext cx="3307162" cy="620314"/>
            <a:chOff x="1633912" y="4413849"/>
            <a:chExt cx="3307162" cy="620314"/>
          </a:xfrm>
        </p:grpSpPr>
        <p:sp>
          <p:nvSpPr>
            <p:cNvPr id="120" name="Rectangle: Rounded Corners 119">
              <a:extLst>
                <a:ext uri="{FF2B5EF4-FFF2-40B4-BE49-F238E27FC236}">
                  <a16:creationId xmlns:a16="http://schemas.microsoft.com/office/drawing/2014/main" id="{572F4A19-A389-4BAB-B4EE-A4D8ABF1E136}"/>
                </a:ext>
              </a:extLst>
            </p:cNvPr>
            <p:cNvSpPr/>
            <p:nvPr/>
          </p:nvSpPr>
          <p:spPr>
            <a:xfrm>
              <a:off x="1677887" y="4413849"/>
              <a:ext cx="3263187" cy="620314"/>
            </a:xfrm>
            <a:prstGeom prst="roundRect">
              <a:avLst/>
            </a:prstGeom>
            <a:solidFill>
              <a:srgbClr val="030405"/>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        Sign in with X</a:t>
              </a:r>
              <a:endParaRPr lang="en-DE" sz="2000" dirty="0"/>
            </a:p>
          </p:txBody>
        </p:sp>
        <p:pic>
          <p:nvPicPr>
            <p:cNvPr id="121" name="Picture 120">
              <a:extLst>
                <a:ext uri="{FF2B5EF4-FFF2-40B4-BE49-F238E27FC236}">
                  <a16:creationId xmlns:a16="http://schemas.microsoft.com/office/drawing/2014/main" id="{C14E208B-F696-4A6E-B795-C7E357CDCB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3912" y="4446828"/>
              <a:ext cx="739140" cy="554355"/>
            </a:xfrm>
            <a:prstGeom prst="rect">
              <a:avLst/>
            </a:prstGeom>
          </p:spPr>
        </p:pic>
      </p:grpSp>
      <p:grpSp>
        <p:nvGrpSpPr>
          <p:cNvPr id="122" name="Group 121">
            <a:extLst>
              <a:ext uri="{FF2B5EF4-FFF2-40B4-BE49-F238E27FC236}">
                <a16:creationId xmlns:a16="http://schemas.microsoft.com/office/drawing/2014/main" id="{733B7A14-6EFD-4598-B576-E934556C6C66}"/>
              </a:ext>
            </a:extLst>
          </p:cNvPr>
          <p:cNvGrpSpPr/>
          <p:nvPr/>
        </p:nvGrpSpPr>
        <p:grpSpPr>
          <a:xfrm>
            <a:off x="7265674" y="4063117"/>
            <a:ext cx="3351135" cy="620315"/>
            <a:chOff x="1589939" y="3597172"/>
            <a:chExt cx="3351135" cy="620315"/>
          </a:xfrm>
        </p:grpSpPr>
        <p:sp>
          <p:nvSpPr>
            <p:cNvPr id="123" name="Rectangle: Rounded Corners 122">
              <a:extLst>
                <a:ext uri="{FF2B5EF4-FFF2-40B4-BE49-F238E27FC236}">
                  <a16:creationId xmlns:a16="http://schemas.microsoft.com/office/drawing/2014/main" id="{9192502F-B1DB-48BD-9E11-4D288060BE9F}"/>
                </a:ext>
              </a:extLst>
            </p:cNvPr>
            <p:cNvSpPr/>
            <p:nvPr/>
          </p:nvSpPr>
          <p:spPr>
            <a:xfrm>
              <a:off x="1677887" y="3597172"/>
              <a:ext cx="3263187" cy="620314"/>
            </a:xfrm>
            <a:prstGeom prst="roundRect">
              <a:avLst/>
            </a:prstGeom>
            <a:solidFill>
              <a:srgbClr val="2967A6"/>
            </a:solidFill>
            <a:ln>
              <a:solidFill>
                <a:srgbClr val="2967A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           Sign in with Facebook</a:t>
              </a:r>
              <a:endParaRPr lang="en-DE" sz="2000" dirty="0"/>
            </a:p>
          </p:txBody>
        </p:sp>
        <p:pic>
          <p:nvPicPr>
            <p:cNvPr id="124" name="Picture 123">
              <a:extLst>
                <a:ext uri="{FF2B5EF4-FFF2-40B4-BE49-F238E27FC236}">
                  <a16:creationId xmlns:a16="http://schemas.microsoft.com/office/drawing/2014/main" id="{1B1A6949-9089-425C-A2AE-AB33F6740B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89939" y="3597172"/>
              <a:ext cx="827087" cy="620315"/>
            </a:xfrm>
            <a:prstGeom prst="rect">
              <a:avLst/>
            </a:prstGeom>
          </p:spPr>
        </p:pic>
      </p:grpSp>
      <p:grpSp>
        <p:nvGrpSpPr>
          <p:cNvPr id="125" name="Group 124">
            <a:extLst>
              <a:ext uri="{FF2B5EF4-FFF2-40B4-BE49-F238E27FC236}">
                <a16:creationId xmlns:a16="http://schemas.microsoft.com/office/drawing/2014/main" id="{1BCF595E-2E0C-4635-B866-8E972C39427B}"/>
              </a:ext>
            </a:extLst>
          </p:cNvPr>
          <p:cNvGrpSpPr/>
          <p:nvPr/>
        </p:nvGrpSpPr>
        <p:grpSpPr>
          <a:xfrm>
            <a:off x="7353622" y="3246440"/>
            <a:ext cx="3263187" cy="620314"/>
            <a:chOff x="1677887" y="2780495"/>
            <a:chExt cx="3263187" cy="620314"/>
          </a:xfrm>
        </p:grpSpPr>
        <p:sp>
          <p:nvSpPr>
            <p:cNvPr id="126" name="Rectangle: Rounded Corners 125">
              <a:extLst>
                <a:ext uri="{FF2B5EF4-FFF2-40B4-BE49-F238E27FC236}">
                  <a16:creationId xmlns:a16="http://schemas.microsoft.com/office/drawing/2014/main" id="{307A9A1A-9857-45A9-A694-02BBD93B93B8}"/>
                </a:ext>
              </a:extLst>
            </p:cNvPr>
            <p:cNvSpPr/>
            <p:nvPr/>
          </p:nvSpPr>
          <p:spPr>
            <a:xfrm>
              <a:off x="1677887" y="2780495"/>
              <a:ext cx="3263187" cy="62031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65000"/>
                      <a:lumOff val="35000"/>
                    </a:schemeClr>
                  </a:solidFill>
                </a:rPr>
                <a:t>         Sign in with Google</a:t>
              </a:r>
              <a:endParaRPr lang="en-DE" sz="2000" dirty="0">
                <a:solidFill>
                  <a:schemeClr val="tx1">
                    <a:lumMod val="65000"/>
                    <a:lumOff val="35000"/>
                  </a:schemeClr>
                </a:solidFill>
              </a:endParaRPr>
            </a:p>
          </p:txBody>
        </p:sp>
        <p:pic>
          <p:nvPicPr>
            <p:cNvPr id="127" name="Picture 126">
              <a:extLst>
                <a:ext uri="{FF2B5EF4-FFF2-40B4-BE49-F238E27FC236}">
                  <a16:creationId xmlns:a16="http://schemas.microsoft.com/office/drawing/2014/main" id="{05423DE8-AFC1-4CA6-99CA-53A0E0B7EE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45329" y="2832499"/>
              <a:ext cx="516305" cy="516305"/>
            </a:xfrm>
            <a:prstGeom prst="rect">
              <a:avLst/>
            </a:prstGeom>
          </p:spPr>
        </p:pic>
      </p:grpSp>
    </p:spTree>
    <p:extLst>
      <p:ext uri="{BB962C8B-B14F-4D97-AF65-F5344CB8AC3E}">
        <p14:creationId xmlns:p14="http://schemas.microsoft.com/office/powerpoint/2010/main" val="7505044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400" dirty="0">
                <a:solidFill>
                  <a:schemeClr val="bg1"/>
                </a:solidFill>
              </a:rPr>
              <a:t>We are now redirected </a:t>
            </a:r>
            <a:br>
              <a:rPr lang="en-US" sz="5400" dirty="0">
                <a:solidFill>
                  <a:schemeClr val="bg1"/>
                </a:solidFill>
              </a:rPr>
            </a:br>
            <a:r>
              <a:rPr lang="en-US" sz="5400" dirty="0">
                <a:solidFill>
                  <a:schemeClr val="bg1"/>
                </a:solidFill>
              </a:rPr>
              <a:t>to the login/register page</a:t>
            </a:r>
          </a:p>
          <a:p>
            <a:pPr algn="ctr"/>
            <a:endParaRPr lang="en-US" sz="5400" dirty="0">
              <a:solidFill>
                <a:schemeClr val="bg1"/>
              </a:solidFill>
            </a:endParaRPr>
          </a:p>
          <a:p>
            <a:pPr algn="ctr"/>
            <a:endParaRPr lang="en-US" sz="5400" dirty="0">
              <a:solidFill>
                <a:schemeClr val="bg1"/>
              </a:solidFill>
            </a:endParaRPr>
          </a:p>
          <a:p>
            <a:pPr algn="ctr"/>
            <a:endParaRPr lang="en-DE" sz="5400" dirty="0">
              <a:solidFill>
                <a:schemeClr val="bg1"/>
              </a:solidFill>
            </a:endParaRPr>
          </a:p>
        </p:txBody>
      </p:sp>
      <p:sp>
        <p:nvSpPr>
          <p:cNvPr id="5" name="TextBox 4">
            <a:extLst>
              <a:ext uri="{FF2B5EF4-FFF2-40B4-BE49-F238E27FC236}">
                <a16:creationId xmlns:a16="http://schemas.microsoft.com/office/drawing/2014/main" id="{0948E7AD-08E0-4CAB-BBEF-93F8EF0EBBFA}"/>
              </a:ext>
            </a:extLst>
          </p:cNvPr>
          <p:cNvSpPr txBox="1"/>
          <p:nvPr/>
        </p:nvSpPr>
        <p:spPr>
          <a:xfrm>
            <a:off x="3213099" y="3229819"/>
            <a:ext cx="5765801" cy="2677656"/>
          </a:xfrm>
          <a:prstGeom prst="rect">
            <a:avLst/>
          </a:prstGeom>
          <a:noFill/>
        </p:spPr>
        <p:txBody>
          <a:bodyPr wrap="square">
            <a:spAutoFit/>
          </a:bodyPr>
          <a:lstStyle/>
          <a:p>
            <a:pPr algn="ctr"/>
            <a:r>
              <a:rPr lang="de-DE" sz="2400" b="1" dirty="0"/>
              <a:t>After whichever process is done we are redirected back to this page to pay</a:t>
            </a:r>
            <a:br>
              <a:rPr lang="de-DE" sz="2400" b="1" dirty="0"/>
            </a:br>
            <a:br>
              <a:rPr lang="de-DE" sz="2400" b="1" dirty="0"/>
            </a:br>
            <a:r>
              <a:rPr lang="de-DE" sz="2400" b="1" dirty="0"/>
              <a:t>You can see the login/register processeses in presentations #2 and #3</a:t>
            </a:r>
            <a:br>
              <a:rPr lang="de-DE" sz="2400" b="1" dirty="0"/>
            </a:br>
            <a:br>
              <a:rPr lang="de-DE" sz="2400" b="1" dirty="0"/>
            </a:br>
            <a:r>
              <a:rPr lang="de-DE" sz="2400" b="1" dirty="0"/>
              <a:t>(Press to continue)</a:t>
            </a:r>
            <a:endParaRPr lang="en-DE" sz="2400" dirty="0"/>
          </a:p>
        </p:txBody>
      </p:sp>
    </p:spTree>
    <p:extLst>
      <p:ext uri="{BB962C8B-B14F-4D97-AF65-F5344CB8AC3E}">
        <p14:creationId xmlns:p14="http://schemas.microsoft.com/office/powerpoint/2010/main" val="2788632167"/>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613E861B-775D-453C-BB62-0737ED8B1B56}"/>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6" name="Rectangle 35">
            <a:extLst>
              <a:ext uri="{FF2B5EF4-FFF2-40B4-BE49-F238E27FC236}">
                <a16:creationId xmlns:a16="http://schemas.microsoft.com/office/drawing/2014/main" id="{6BC616B4-09E2-416C-A178-7BAC40EC9D9A}"/>
              </a:ext>
            </a:extLst>
          </p:cNvPr>
          <p:cNvSpPr/>
          <p:nvPr/>
        </p:nvSpPr>
        <p:spPr>
          <a:xfrm>
            <a:off x="451599" y="262135"/>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48" name="Rectangle 47">
            <a:extLst>
              <a:ext uri="{FF2B5EF4-FFF2-40B4-BE49-F238E27FC236}">
                <a16:creationId xmlns:a16="http://schemas.microsoft.com/office/drawing/2014/main" id="{0906836D-C259-4A16-A919-EE36EC822421}"/>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50" name="TextBox 49">
            <a:extLst>
              <a:ext uri="{FF2B5EF4-FFF2-40B4-BE49-F238E27FC236}">
                <a16:creationId xmlns:a16="http://schemas.microsoft.com/office/drawing/2014/main" id="{FD26C5AB-27E2-41AA-8AB3-A8BC49633D24}"/>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51" name="Rectangle: Rounded Corners 50">
            <a:extLst>
              <a:ext uri="{FF2B5EF4-FFF2-40B4-BE49-F238E27FC236}">
                <a16:creationId xmlns:a16="http://schemas.microsoft.com/office/drawing/2014/main" id="{B9AE6F89-9057-4781-8D81-50243B11C4EE}"/>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52" name="Rectangle 51">
            <a:extLst>
              <a:ext uri="{FF2B5EF4-FFF2-40B4-BE49-F238E27FC236}">
                <a16:creationId xmlns:a16="http://schemas.microsoft.com/office/drawing/2014/main" id="{E3C8296A-0C14-4FF2-8913-A5A9A46EF38F}"/>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53" name="Rectangle 52">
            <a:extLst>
              <a:ext uri="{FF2B5EF4-FFF2-40B4-BE49-F238E27FC236}">
                <a16:creationId xmlns:a16="http://schemas.microsoft.com/office/drawing/2014/main" id="{7DE71426-B98E-4A6E-844D-25F44EA1E47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54" name="Rectangle 53">
            <a:extLst>
              <a:ext uri="{FF2B5EF4-FFF2-40B4-BE49-F238E27FC236}">
                <a16:creationId xmlns:a16="http://schemas.microsoft.com/office/drawing/2014/main" id="{1F226DF4-0F57-4222-98E5-314B1CFF7214}"/>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55" name="Rectangle 54">
            <a:extLst>
              <a:ext uri="{FF2B5EF4-FFF2-40B4-BE49-F238E27FC236}">
                <a16:creationId xmlns:a16="http://schemas.microsoft.com/office/drawing/2014/main" id="{9C951132-E77D-4B11-A03F-A08929BD0EFE}"/>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56" name="Rectangle 55">
            <a:extLst>
              <a:ext uri="{FF2B5EF4-FFF2-40B4-BE49-F238E27FC236}">
                <a16:creationId xmlns:a16="http://schemas.microsoft.com/office/drawing/2014/main" id="{56CD6508-1AEA-4CFA-BA03-1852908860C2}"/>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57" name="Rectangle 56">
            <a:extLst>
              <a:ext uri="{FF2B5EF4-FFF2-40B4-BE49-F238E27FC236}">
                <a16:creationId xmlns:a16="http://schemas.microsoft.com/office/drawing/2014/main" id="{55F6DABA-86AA-485A-AA56-C50F25F859E4}"/>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58" name="Rectangle 57">
            <a:extLst>
              <a:ext uri="{FF2B5EF4-FFF2-40B4-BE49-F238E27FC236}">
                <a16:creationId xmlns:a16="http://schemas.microsoft.com/office/drawing/2014/main" id="{E979CBFA-D068-4473-972E-FA9219D42C77}"/>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59" name="Rectangle 58">
            <a:extLst>
              <a:ext uri="{FF2B5EF4-FFF2-40B4-BE49-F238E27FC236}">
                <a16:creationId xmlns:a16="http://schemas.microsoft.com/office/drawing/2014/main" id="{B21276D8-BB3D-446D-A275-09FA4EB395F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60" name="Rectangle 59">
            <a:extLst>
              <a:ext uri="{FF2B5EF4-FFF2-40B4-BE49-F238E27FC236}">
                <a16:creationId xmlns:a16="http://schemas.microsoft.com/office/drawing/2014/main" id="{9B52A08F-EC90-4F5B-A0A7-A480A5B385A0}"/>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61" name="Rectangle 60">
            <a:extLst>
              <a:ext uri="{FF2B5EF4-FFF2-40B4-BE49-F238E27FC236}">
                <a16:creationId xmlns:a16="http://schemas.microsoft.com/office/drawing/2014/main" id="{AA38765D-78C9-49E0-AF7E-02CBC31CECC7}"/>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62" name="Rectangle 61">
            <a:extLst>
              <a:ext uri="{FF2B5EF4-FFF2-40B4-BE49-F238E27FC236}">
                <a16:creationId xmlns:a16="http://schemas.microsoft.com/office/drawing/2014/main" id="{F3A75F52-57B2-4078-8994-BC52B274CDD7}"/>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63" name="Rectangle 62">
            <a:extLst>
              <a:ext uri="{FF2B5EF4-FFF2-40B4-BE49-F238E27FC236}">
                <a16:creationId xmlns:a16="http://schemas.microsoft.com/office/drawing/2014/main" id="{C0AA0149-351E-489B-9C16-561C631F7B1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64" name="Rectangle 63">
            <a:extLst>
              <a:ext uri="{FF2B5EF4-FFF2-40B4-BE49-F238E27FC236}">
                <a16:creationId xmlns:a16="http://schemas.microsoft.com/office/drawing/2014/main" id="{3455A4E7-CE0D-4085-AF5D-A99AB1FA6BE7}"/>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65" name="Rectangle 64">
            <a:extLst>
              <a:ext uri="{FF2B5EF4-FFF2-40B4-BE49-F238E27FC236}">
                <a16:creationId xmlns:a16="http://schemas.microsoft.com/office/drawing/2014/main" id="{076BC21D-8B02-4358-813C-13665DFFCEE9}"/>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67" name="Picture 66">
            <a:extLst>
              <a:ext uri="{FF2B5EF4-FFF2-40B4-BE49-F238E27FC236}">
                <a16:creationId xmlns:a16="http://schemas.microsoft.com/office/drawing/2014/main" id="{3193F9BD-7E3D-41A0-97CA-874905F41B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38" name="TextBox 37">
            <a:extLst>
              <a:ext uri="{FF2B5EF4-FFF2-40B4-BE49-F238E27FC236}">
                <a16:creationId xmlns:a16="http://schemas.microsoft.com/office/drawing/2014/main" id="{3E8EA45D-E535-42EC-A383-B54C02CEC023}"/>
              </a:ext>
            </a:extLst>
          </p:cNvPr>
          <p:cNvSpPr txBox="1"/>
          <p:nvPr/>
        </p:nvSpPr>
        <p:spPr>
          <a:xfrm>
            <a:off x="5272848" y="5764387"/>
            <a:ext cx="2418246" cy="369332"/>
          </a:xfrm>
          <a:prstGeom prst="rect">
            <a:avLst/>
          </a:prstGeom>
          <a:noFill/>
        </p:spPr>
        <p:txBody>
          <a:bodyPr wrap="square">
            <a:spAutoFit/>
          </a:bodyPr>
          <a:lstStyle/>
          <a:p>
            <a:r>
              <a:rPr lang="de-DE" dirty="0">
                <a:solidFill>
                  <a:schemeClr val="bg1"/>
                </a:solidFill>
              </a:rPr>
              <a:t>(handled by APIs)</a:t>
            </a:r>
            <a:endParaRPr lang="en-DE" dirty="0">
              <a:solidFill>
                <a:schemeClr val="bg1"/>
              </a:solidFill>
            </a:endParaRPr>
          </a:p>
        </p:txBody>
      </p:sp>
      <p:sp>
        <p:nvSpPr>
          <p:cNvPr id="39" name="Rectangle 38">
            <a:extLst>
              <a:ext uri="{FF2B5EF4-FFF2-40B4-BE49-F238E27FC236}">
                <a16:creationId xmlns:a16="http://schemas.microsoft.com/office/drawing/2014/main" id="{F19B1555-CF88-49C2-AF2D-EB3E30893BB1}"/>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40" name="Rectangle 39">
            <a:extLst>
              <a:ext uri="{FF2B5EF4-FFF2-40B4-BE49-F238E27FC236}">
                <a16:creationId xmlns:a16="http://schemas.microsoft.com/office/drawing/2014/main" id="{3E51BB25-2899-4F5A-87F7-D8F1DFF3B65D}"/>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613857DB-A3A3-46D1-8BA1-A71582FAC4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418A7969-E68C-4711-BDD5-1ED61115FAD1}"/>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Rectangle: Rounded Corners 45">
            <a:extLst>
              <a:ext uri="{FF2B5EF4-FFF2-40B4-BE49-F238E27FC236}">
                <a16:creationId xmlns:a16="http://schemas.microsoft.com/office/drawing/2014/main" id="{E3D01181-BF05-4D3C-9A76-3D00EAD4F0C5}"/>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7" name="TextBox 46">
            <a:extLst>
              <a:ext uri="{FF2B5EF4-FFF2-40B4-BE49-F238E27FC236}">
                <a16:creationId xmlns:a16="http://schemas.microsoft.com/office/drawing/2014/main" id="{B27E6235-D373-4CC2-B250-9F8653787D2F}"/>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grpSp>
        <p:nvGrpSpPr>
          <p:cNvPr id="5" name="Group 4">
            <a:extLst>
              <a:ext uri="{FF2B5EF4-FFF2-40B4-BE49-F238E27FC236}">
                <a16:creationId xmlns:a16="http://schemas.microsoft.com/office/drawing/2014/main" id="{25891171-16EE-4B20-B71D-06A45410B993}"/>
              </a:ext>
            </a:extLst>
          </p:cNvPr>
          <p:cNvGrpSpPr/>
          <p:nvPr/>
        </p:nvGrpSpPr>
        <p:grpSpPr>
          <a:xfrm>
            <a:off x="615" y="-1123"/>
            <a:ext cx="12191999" cy="6858000"/>
            <a:chOff x="-12701" y="-2477"/>
            <a:chExt cx="12191999" cy="6858000"/>
          </a:xfrm>
        </p:grpSpPr>
        <p:sp>
          <p:nvSpPr>
            <p:cNvPr id="2" name="Rectangle 1">
              <a:extLst>
                <a:ext uri="{FF2B5EF4-FFF2-40B4-BE49-F238E27FC236}">
                  <a16:creationId xmlns:a16="http://schemas.microsoft.com/office/drawing/2014/main" id="{7794201C-E566-4A62-98A4-B86942C6E834}"/>
                </a:ext>
              </a:extLst>
            </p:cNvPr>
            <p:cNvSpPr/>
            <p:nvPr/>
          </p:nvSpPr>
          <p:spPr>
            <a:xfrm>
              <a:off x="-12701" y="-2477"/>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72" name="Picture 71">
              <a:extLst>
                <a:ext uri="{FF2B5EF4-FFF2-40B4-BE49-F238E27FC236}">
                  <a16:creationId xmlns:a16="http://schemas.microsoft.com/office/drawing/2014/main" id="{AE0C291D-5E3B-4AF0-BE33-553816F8EC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8501" y="2058229"/>
              <a:ext cx="6096000" cy="3637280"/>
            </a:xfrm>
            <a:prstGeom prst="rect">
              <a:avLst/>
            </a:prstGeom>
          </p:spPr>
        </p:pic>
      </p:grpSp>
    </p:spTree>
    <p:extLst>
      <p:ext uri="{BB962C8B-B14F-4D97-AF65-F5344CB8AC3E}">
        <p14:creationId xmlns:p14="http://schemas.microsoft.com/office/powerpoint/2010/main" val="96822151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4400" dirty="0">
                <a:solidFill>
                  <a:schemeClr val="bg1"/>
                </a:solidFill>
              </a:rPr>
              <a:t>Booking a service through </a:t>
            </a:r>
            <a:br>
              <a:rPr lang="en-US" sz="4400" dirty="0">
                <a:solidFill>
                  <a:schemeClr val="bg1"/>
                </a:solidFill>
              </a:rPr>
            </a:br>
            <a:r>
              <a:rPr lang="en-US" sz="4400" dirty="0">
                <a:solidFill>
                  <a:schemeClr val="bg1"/>
                </a:solidFill>
              </a:rPr>
              <a:t>the Booking Template</a:t>
            </a:r>
          </a:p>
          <a:p>
            <a:pPr algn="ctr"/>
            <a:r>
              <a:rPr lang="en-US" sz="4400" dirty="0">
                <a:solidFill>
                  <a:schemeClr val="bg1"/>
                </a:solidFill>
              </a:rPr>
              <a:t>While NOT logged in</a:t>
            </a:r>
            <a:endParaRPr lang="en-DE" sz="4400" dirty="0">
              <a:solidFill>
                <a:schemeClr val="bg1"/>
              </a:solidFill>
            </a:endParaRPr>
          </a:p>
        </p:txBody>
      </p:sp>
      <p:sp>
        <p:nvSpPr>
          <p:cNvPr id="3" name="TextBox 2">
            <a:extLst>
              <a:ext uri="{FF2B5EF4-FFF2-40B4-BE49-F238E27FC236}">
                <a16:creationId xmlns:a16="http://schemas.microsoft.com/office/drawing/2014/main" id="{F5E4B85F-F43E-4965-8F28-E3A60E467542}"/>
              </a:ext>
            </a:extLst>
          </p:cNvPr>
          <p:cNvSpPr txBox="1"/>
          <p:nvPr/>
        </p:nvSpPr>
        <p:spPr>
          <a:xfrm>
            <a:off x="4093028" y="4764705"/>
            <a:ext cx="4005943" cy="461665"/>
          </a:xfrm>
          <a:prstGeom prst="rect">
            <a:avLst/>
          </a:prstGeom>
          <a:noFill/>
        </p:spPr>
        <p:txBody>
          <a:bodyPr wrap="square">
            <a:spAutoFit/>
          </a:bodyPr>
          <a:lstStyle/>
          <a:p>
            <a:r>
              <a:rPr lang="de-DE" sz="2400" b="1" dirty="0"/>
              <a:t>Click to continue presentation</a:t>
            </a:r>
            <a:endParaRPr lang="en-DE" sz="2400" dirty="0"/>
          </a:p>
        </p:txBody>
      </p:sp>
    </p:spTree>
    <p:extLst>
      <p:ext uri="{BB962C8B-B14F-4D97-AF65-F5344CB8AC3E}">
        <p14:creationId xmlns:p14="http://schemas.microsoft.com/office/powerpoint/2010/main" val="2108766570"/>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sp>
        <p:nvSpPr>
          <p:cNvPr id="60" name="Rectangle 59">
            <a:extLst>
              <a:ext uri="{FF2B5EF4-FFF2-40B4-BE49-F238E27FC236}">
                <a16:creationId xmlns:a16="http://schemas.microsoft.com/office/drawing/2014/main" id="{0C7C3B80-D99A-4326-B9BE-F7462F468B85}"/>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68" name="Picture 67">
            <a:extLst>
              <a:ext uri="{FF2B5EF4-FFF2-40B4-BE49-F238E27FC236}">
                <a16:creationId xmlns:a16="http://schemas.microsoft.com/office/drawing/2014/main" id="{32010FC2-E0C2-4CA1-A94D-ABA8D0B7C5D3}"/>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69" name="Rectangle 68">
            <a:extLst>
              <a:ext uri="{FF2B5EF4-FFF2-40B4-BE49-F238E27FC236}">
                <a16:creationId xmlns:a16="http://schemas.microsoft.com/office/drawing/2014/main" id="{85300FF4-446A-48B6-AD23-E661AC861E48}"/>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70" name="Rectangle 69">
            <a:extLst>
              <a:ext uri="{FF2B5EF4-FFF2-40B4-BE49-F238E27FC236}">
                <a16:creationId xmlns:a16="http://schemas.microsoft.com/office/drawing/2014/main" id="{72A3CE37-B3D5-4F3E-AEF0-CD555AD74821}"/>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71" name="Rectangle 70">
            <a:extLst>
              <a:ext uri="{FF2B5EF4-FFF2-40B4-BE49-F238E27FC236}">
                <a16:creationId xmlns:a16="http://schemas.microsoft.com/office/drawing/2014/main" id="{37D6E84C-6CF9-4B9A-B30D-BB9AB6F20EA8}"/>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72" name="Rectangle 71">
            <a:extLst>
              <a:ext uri="{FF2B5EF4-FFF2-40B4-BE49-F238E27FC236}">
                <a16:creationId xmlns:a16="http://schemas.microsoft.com/office/drawing/2014/main" id="{31014065-0D8F-4FD0-A86D-A63B37E1B3A8}"/>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73" name="Rectangle 72">
            <a:extLst>
              <a:ext uri="{FF2B5EF4-FFF2-40B4-BE49-F238E27FC236}">
                <a16:creationId xmlns:a16="http://schemas.microsoft.com/office/drawing/2014/main" id="{8CFB7A8A-1DFD-4048-B73D-2AEB0CEAB688}"/>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74" name="Rectangle 73">
            <a:extLst>
              <a:ext uri="{FF2B5EF4-FFF2-40B4-BE49-F238E27FC236}">
                <a16:creationId xmlns:a16="http://schemas.microsoft.com/office/drawing/2014/main" id="{AE8E2412-09E2-4955-B8D4-3EBF08FB703C}"/>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75" name="Rectangle 74">
            <a:extLst>
              <a:ext uri="{FF2B5EF4-FFF2-40B4-BE49-F238E27FC236}">
                <a16:creationId xmlns:a16="http://schemas.microsoft.com/office/drawing/2014/main" id="{48AB1811-A1FB-4C8C-9F12-A7ABE2CAE5FB}"/>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Home</a:t>
            </a:r>
            <a:endParaRPr lang="en-DE" dirty="0">
              <a:solidFill>
                <a:schemeClr val="tx1">
                  <a:lumMod val="50000"/>
                  <a:lumOff val="50000"/>
                </a:schemeClr>
              </a:solidFill>
            </a:endParaRPr>
          </a:p>
        </p:txBody>
      </p:sp>
      <p:sp>
        <p:nvSpPr>
          <p:cNvPr id="76" name="Rectangle 75">
            <a:extLst>
              <a:ext uri="{FF2B5EF4-FFF2-40B4-BE49-F238E27FC236}">
                <a16:creationId xmlns:a16="http://schemas.microsoft.com/office/drawing/2014/main" id="{B7987DB2-48D8-4F65-923E-E3B4B2CDA85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pic>
        <p:nvPicPr>
          <p:cNvPr id="78" name="Picture 77">
            <a:extLst>
              <a:ext uri="{FF2B5EF4-FFF2-40B4-BE49-F238E27FC236}">
                <a16:creationId xmlns:a16="http://schemas.microsoft.com/office/drawing/2014/main" id="{26E6D9AC-84D5-44C3-9593-F6C85319D5C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79" name="Rectangle 78">
            <a:extLst>
              <a:ext uri="{FF2B5EF4-FFF2-40B4-BE49-F238E27FC236}">
                <a16:creationId xmlns:a16="http://schemas.microsoft.com/office/drawing/2014/main" id="{CEE1A231-386D-4A65-9635-1B74B1060339}"/>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826040317"/>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23">
            <a:extLst>
              <a:ext uri="{FF2B5EF4-FFF2-40B4-BE49-F238E27FC236}">
                <a16:creationId xmlns:a16="http://schemas.microsoft.com/office/drawing/2014/main" id="{A1971BAC-36FA-472B-A8EA-75E9C9A0C874}"/>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6" name="Rectangle 25">
            <a:extLst>
              <a:ext uri="{FF2B5EF4-FFF2-40B4-BE49-F238E27FC236}">
                <a16:creationId xmlns:a16="http://schemas.microsoft.com/office/drawing/2014/main" id="{A75DC503-EF25-40C2-AC9B-2A0185E4DCFA}"/>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B681FF1E-24FB-4B75-98F4-E84B81383937}"/>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3530849643"/>
      </p:ext>
    </p:extLst>
  </p:cSld>
  <p:clrMapOvr>
    <a:masterClrMapping/>
  </p:clrMapOvr>
  <p:transition spd="slow" advTm="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23">
            <a:extLst>
              <a:ext uri="{FF2B5EF4-FFF2-40B4-BE49-F238E27FC236}">
                <a16:creationId xmlns:a16="http://schemas.microsoft.com/office/drawing/2014/main" id="{A1971BAC-36FA-472B-A8EA-75E9C9A0C874}"/>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 name="Oval 1">
            <a:extLst>
              <a:ext uri="{FF2B5EF4-FFF2-40B4-BE49-F238E27FC236}">
                <a16:creationId xmlns:a16="http://schemas.microsoft.com/office/drawing/2014/main" id="{1236EE42-5DAE-48B5-BEC3-6F7506EAC229}"/>
              </a:ext>
            </a:extLst>
          </p:cNvPr>
          <p:cNvSpPr/>
          <p:nvPr/>
        </p:nvSpPr>
        <p:spPr>
          <a:xfrm>
            <a:off x="1733550" y="1343025"/>
            <a:ext cx="1834911" cy="17665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25">
            <a:extLst>
              <a:ext uri="{FF2B5EF4-FFF2-40B4-BE49-F238E27FC236}">
                <a16:creationId xmlns:a16="http://schemas.microsoft.com/office/drawing/2014/main" id="{A7D3AA29-56DD-42A4-A576-AAA7C63E9DDF}"/>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14F74CB3-7EC7-47DE-9F85-4EE8B6676E70}"/>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3086421348"/>
      </p:ext>
    </p:extLst>
  </p:cSld>
  <p:clrMapOvr>
    <a:masterClrMapping/>
  </p:clrMapOvr>
  <p:transition spd="slow" advTm="1000"/>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16" name="Picture 15">
            <a:extLst>
              <a:ext uri="{FF2B5EF4-FFF2-40B4-BE49-F238E27FC236}">
                <a16:creationId xmlns:a16="http://schemas.microsoft.com/office/drawing/2014/main" id="{47030FD2-53E1-4EB4-B7F3-918F30E90EEA}"/>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4000"/>
                    </a14:imgEffect>
                  </a14:imgLayer>
                </a14:imgProps>
              </a:ext>
              <a:ext uri="{28A0092B-C50C-407E-A947-70E740481C1C}">
                <a14:useLocalDpi xmlns:a14="http://schemas.microsoft.com/office/drawing/2010/main" val="0"/>
              </a:ext>
            </a:extLst>
          </a:blip>
          <a:stretch>
            <a:fillRect/>
          </a:stretch>
        </p:blipFill>
        <p:spPr>
          <a:xfrm>
            <a:off x="4884" y="829064"/>
            <a:ext cx="12028932" cy="6858000"/>
          </a:xfrm>
          <a:prstGeom prst="rect">
            <a:avLst/>
          </a:prstGeom>
          <a:noFill/>
          <a:ln>
            <a:noFill/>
          </a:ln>
        </p:spPr>
      </p:pic>
      <p:sp>
        <p:nvSpPr>
          <p:cNvPr id="19" name="TextBox 18">
            <a:extLst>
              <a:ext uri="{FF2B5EF4-FFF2-40B4-BE49-F238E27FC236}">
                <a16:creationId xmlns:a16="http://schemas.microsoft.com/office/drawing/2014/main" id="{1D51822B-640A-488F-93F5-90BD0B7D485D}"/>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0" name="TextBox 19">
            <a:extLst>
              <a:ext uri="{FF2B5EF4-FFF2-40B4-BE49-F238E27FC236}">
                <a16:creationId xmlns:a16="http://schemas.microsoft.com/office/drawing/2014/main" id="{A8BD8CFF-712C-489F-AA8D-FB59CCD57F1A}"/>
              </a:ext>
            </a:extLst>
          </p:cNvPr>
          <p:cNvSpPr txBox="1"/>
          <p:nvPr/>
        </p:nvSpPr>
        <p:spPr>
          <a:xfrm>
            <a:off x="3568461" y="63120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1" name="Rectangle: Rounded Corners 20">
            <a:extLst>
              <a:ext uri="{FF2B5EF4-FFF2-40B4-BE49-F238E27FC236}">
                <a16:creationId xmlns:a16="http://schemas.microsoft.com/office/drawing/2014/main" id="{6813D56C-4749-4539-9F1F-F04EB97BCEC9}"/>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3" name="Rectangle: Rounded Corners 22">
            <a:extLst>
              <a:ext uri="{FF2B5EF4-FFF2-40B4-BE49-F238E27FC236}">
                <a16:creationId xmlns:a16="http://schemas.microsoft.com/office/drawing/2014/main" id="{912BBE24-147D-48C1-BAE7-5FC792563DED}"/>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Rounded Corners 23">
            <a:extLst>
              <a:ext uri="{FF2B5EF4-FFF2-40B4-BE49-F238E27FC236}">
                <a16:creationId xmlns:a16="http://schemas.microsoft.com/office/drawing/2014/main" id="{87D0724F-F9DB-496D-B339-CB1B1AAD5661}"/>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5" name="Rectangle: Rounded Corners 24">
            <a:extLst>
              <a:ext uri="{FF2B5EF4-FFF2-40B4-BE49-F238E27FC236}">
                <a16:creationId xmlns:a16="http://schemas.microsoft.com/office/drawing/2014/main" id="{2A6AEA45-8FA7-4924-840E-A433B38923E6}"/>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6" name="Rectangle: Rounded Corners 25">
            <a:extLst>
              <a:ext uri="{FF2B5EF4-FFF2-40B4-BE49-F238E27FC236}">
                <a16:creationId xmlns:a16="http://schemas.microsoft.com/office/drawing/2014/main" id="{B8B7A5BB-FCC5-413C-A0DE-3CDBAAF3C670}"/>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26">
            <a:extLst>
              <a:ext uri="{FF2B5EF4-FFF2-40B4-BE49-F238E27FC236}">
                <a16:creationId xmlns:a16="http://schemas.microsoft.com/office/drawing/2014/main" id="{F4FBEFAE-8A88-478C-B22D-E92761B592C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2" name="Rectangle 21">
            <a:extLst>
              <a:ext uri="{FF2B5EF4-FFF2-40B4-BE49-F238E27FC236}">
                <a16:creationId xmlns:a16="http://schemas.microsoft.com/office/drawing/2014/main" id="{A123CFD5-0B90-405B-9259-031F3E8D9DB8}"/>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CD4BD0F4-1DCA-4E01-AD06-EBAB5C8340B9}"/>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3470232821"/>
      </p:ext>
    </p:extLst>
  </p:cSld>
  <p:clrMapOvr>
    <a:masterClrMapping/>
  </p:clrMapOvr>
  <p:transition spd="slow" advClick="0" advTm="1000">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17" name="Picture 16">
            <a:extLst>
              <a:ext uri="{FF2B5EF4-FFF2-40B4-BE49-F238E27FC236}">
                <a16:creationId xmlns:a16="http://schemas.microsoft.com/office/drawing/2014/main" id="{593D7D5A-A8B0-415E-9F90-1BD6B9CCB450}"/>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884" y="829064"/>
            <a:ext cx="12028932" cy="6858000"/>
          </a:xfrm>
          <a:prstGeom prst="rect">
            <a:avLst/>
          </a:prstGeom>
        </p:spPr>
      </p:pic>
      <p:sp>
        <p:nvSpPr>
          <p:cNvPr id="19" name="TextBox 18">
            <a:extLst>
              <a:ext uri="{FF2B5EF4-FFF2-40B4-BE49-F238E27FC236}">
                <a16:creationId xmlns:a16="http://schemas.microsoft.com/office/drawing/2014/main" id="{B3EF25B2-F93F-4DF7-8F3F-B054E4FE8F6A}"/>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0" name="TextBox 19">
            <a:extLst>
              <a:ext uri="{FF2B5EF4-FFF2-40B4-BE49-F238E27FC236}">
                <a16:creationId xmlns:a16="http://schemas.microsoft.com/office/drawing/2014/main" id="{79A50BE0-D7F8-4745-A724-84642D668AEA}"/>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1" name="Rectangle: Rounded Corners 20">
            <a:extLst>
              <a:ext uri="{FF2B5EF4-FFF2-40B4-BE49-F238E27FC236}">
                <a16:creationId xmlns:a16="http://schemas.microsoft.com/office/drawing/2014/main" id="{08B6B5B8-7D11-41C2-99A2-621C6E02A781}"/>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3" name="Rectangle: Rounded Corners 22">
            <a:extLst>
              <a:ext uri="{FF2B5EF4-FFF2-40B4-BE49-F238E27FC236}">
                <a16:creationId xmlns:a16="http://schemas.microsoft.com/office/drawing/2014/main" id="{B4C52F89-C97C-42FA-8105-C39BB8037BE7}"/>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Rounded Corners 23">
            <a:extLst>
              <a:ext uri="{FF2B5EF4-FFF2-40B4-BE49-F238E27FC236}">
                <a16:creationId xmlns:a16="http://schemas.microsoft.com/office/drawing/2014/main" id="{F871708D-3B58-427A-9DF7-14E9F78452A1}"/>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5" name="Rectangle: Rounded Corners 24">
            <a:extLst>
              <a:ext uri="{FF2B5EF4-FFF2-40B4-BE49-F238E27FC236}">
                <a16:creationId xmlns:a16="http://schemas.microsoft.com/office/drawing/2014/main" id="{FB99BCF3-DDF0-42E0-A9C0-4B81982BFD7A}"/>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6" name="Rectangle: Rounded Corners 25">
            <a:extLst>
              <a:ext uri="{FF2B5EF4-FFF2-40B4-BE49-F238E27FC236}">
                <a16:creationId xmlns:a16="http://schemas.microsoft.com/office/drawing/2014/main" id="{0CE29A6E-257E-47F8-BA84-0163024A6FBA}"/>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AFA9581F-1838-4C1A-A327-571371AF3FD5}"/>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932DC102-2151-4981-86C9-434B9C434DBE}"/>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346FFEBB-51FE-487A-AFFE-993E85D723DE}"/>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0" name="Rectangle 29">
            <a:extLst>
              <a:ext uri="{FF2B5EF4-FFF2-40B4-BE49-F238E27FC236}">
                <a16:creationId xmlns:a16="http://schemas.microsoft.com/office/drawing/2014/main" id="{EE6AC8D6-13A8-4ED4-A0AD-DD7534DA70F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2" name="Rectangle 31">
            <a:extLst>
              <a:ext uri="{FF2B5EF4-FFF2-40B4-BE49-F238E27FC236}">
                <a16:creationId xmlns:a16="http://schemas.microsoft.com/office/drawing/2014/main" id="{47A4CAD9-4602-475B-9C3C-6490DC4154A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33" name="Rectangle 32">
            <a:extLst>
              <a:ext uri="{FF2B5EF4-FFF2-40B4-BE49-F238E27FC236}">
                <a16:creationId xmlns:a16="http://schemas.microsoft.com/office/drawing/2014/main" id="{2EB59E7C-8C1D-43D1-8383-C59A790EC73D}"/>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3682352704"/>
      </p:ext>
    </p:extLst>
  </p:cSld>
  <p:clrMapOvr>
    <a:masterClrMapping/>
  </p:clrMapOvr>
  <p:transition spd="slow" advClick="0" advTm="1000">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17" name="Picture 16">
            <a:extLst>
              <a:ext uri="{FF2B5EF4-FFF2-40B4-BE49-F238E27FC236}">
                <a16:creationId xmlns:a16="http://schemas.microsoft.com/office/drawing/2014/main" id="{FC1EBD1F-B5CF-4667-BC33-860BC88F195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829064"/>
            <a:ext cx="12028932" cy="6858000"/>
          </a:xfrm>
          <a:prstGeom prst="rect">
            <a:avLst/>
          </a:prstGeom>
        </p:spPr>
      </p:pic>
      <p:sp>
        <p:nvSpPr>
          <p:cNvPr id="19" name="TextBox 18">
            <a:extLst>
              <a:ext uri="{FF2B5EF4-FFF2-40B4-BE49-F238E27FC236}">
                <a16:creationId xmlns:a16="http://schemas.microsoft.com/office/drawing/2014/main" id="{FA35797A-9C2D-4D31-A285-CE1588CDE44E}"/>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0" name="TextBox 19">
            <a:extLst>
              <a:ext uri="{FF2B5EF4-FFF2-40B4-BE49-F238E27FC236}">
                <a16:creationId xmlns:a16="http://schemas.microsoft.com/office/drawing/2014/main" id="{D10B5A9D-286F-4861-AE21-E9064BE615B6}"/>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a:t>
            </a:r>
            <a:endParaRPr lang="en-DE" sz="1050" dirty="0">
              <a:solidFill>
                <a:schemeClr val="bg2">
                  <a:lumMod val="50000"/>
                </a:schemeClr>
              </a:solidFill>
            </a:endParaRPr>
          </a:p>
        </p:txBody>
      </p:sp>
      <p:sp>
        <p:nvSpPr>
          <p:cNvPr id="21" name="Rectangle: Rounded Corners 20">
            <a:extLst>
              <a:ext uri="{FF2B5EF4-FFF2-40B4-BE49-F238E27FC236}">
                <a16:creationId xmlns:a16="http://schemas.microsoft.com/office/drawing/2014/main" id="{B9CD8759-6105-425C-A253-9E42137DA1A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3" name="Rectangle: Rounded Corners 22">
            <a:extLst>
              <a:ext uri="{FF2B5EF4-FFF2-40B4-BE49-F238E27FC236}">
                <a16:creationId xmlns:a16="http://schemas.microsoft.com/office/drawing/2014/main" id="{178B6599-D03B-478C-AECB-426AB6369110}"/>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Rounded Corners 23">
            <a:extLst>
              <a:ext uri="{FF2B5EF4-FFF2-40B4-BE49-F238E27FC236}">
                <a16:creationId xmlns:a16="http://schemas.microsoft.com/office/drawing/2014/main" id="{0FE8B3C6-C3E0-4860-93F9-DFD697EF9E65}"/>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5" name="Rectangle: Rounded Corners 24">
            <a:extLst>
              <a:ext uri="{FF2B5EF4-FFF2-40B4-BE49-F238E27FC236}">
                <a16:creationId xmlns:a16="http://schemas.microsoft.com/office/drawing/2014/main" id="{EE99FD2B-16F2-472D-BA07-AC34336AFABA}"/>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6" name="Rectangle: Rounded Corners 25">
            <a:extLst>
              <a:ext uri="{FF2B5EF4-FFF2-40B4-BE49-F238E27FC236}">
                <a16:creationId xmlns:a16="http://schemas.microsoft.com/office/drawing/2014/main" id="{3C127AF5-6DF5-4E81-9101-ABE93C2ACBCB}"/>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20234EE0-5EC1-4920-A38F-449E2D538838}"/>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30310973-5CC8-4108-A555-AD0D3AE42622}"/>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28">
            <a:extLst>
              <a:ext uri="{FF2B5EF4-FFF2-40B4-BE49-F238E27FC236}">
                <a16:creationId xmlns:a16="http://schemas.microsoft.com/office/drawing/2014/main" id="{5E136D90-4BB3-413C-9705-7EFDF18DC2B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2" name="Rectangle 21">
            <a:extLst>
              <a:ext uri="{FF2B5EF4-FFF2-40B4-BE49-F238E27FC236}">
                <a16:creationId xmlns:a16="http://schemas.microsoft.com/office/drawing/2014/main" id="{822DAAD6-8965-44AB-998C-F121A0FDB950}"/>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5716C59D-93A8-49AC-98BC-FE284C9C20B2}"/>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3872206132"/>
      </p:ext>
    </p:extLst>
  </p:cSld>
  <p:clrMapOvr>
    <a:masterClrMapping/>
  </p:clrMapOvr>
  <p:transition spd="slow" advClick="0" advTm="1000">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17" name="Picture 16">
            <a:extLst>
              <a:ext uri="{FF2B5EF4-FFF2-40B4-BE49-F238E27FC236}">
                <a16:creationId xmlns:a16="http://schemas.microsoft.com/office/drawing/2014/main" id="{CDD7A152-C63F-449A-A40C-FC49C9248928}"/>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829064"/>
            <a:ext cx="12028932" cy="6858000"/>
          </a:xfrm>
          <a:prstGeom prst="rect">
            <a:avLst/>
          </a:prstGeom>
        </p:spPr>
      </p:pic>
      <p:sp>
        <p:nvSpPr>
          <p:cNvPr id="19" name="TextBox 18">
            <a:extLst>
              <a:ext uri="{FF2B5EF4-FFF2-40B4-BE49-F238E27FC236}">
                <a16:creationId xmlns:a16="http://schemas.microsoft.com/office/drawing/2014/main" id="{4A268F77-3C45-44E4-9EB0-E7878A3BF443}"/>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0" name="Rectangle: Rounded Corners 19">
            <a:extLst>
              <a:ext uri="{FF2B5EF4-FFF2-40B4-BE49-F238E27FC236}">
                <a16:creationId xmlns:a16="http://schemas.microsoft.com/office/drawing/2014/main" id="{60BAE97B-0038-48F8-8EA8-6AB9C2E516A9}"/>
              </a:ext>
            </a:extLst>
          </p:cNvPr>
          <p:cNvSpPr/>
          <p:nvPr/>
        </p:nvSpPr>
        <p:spPr>
          <a:xfrm>
            <a:off x="3660554" y="411339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6" name="Rectangle 15">
            <a:extLst>
              <a:ext uri="{FF2B5EF4-FFF2-40B4-BE49-F238E27FC236}">
                <a16:creationId xmlns:a16="http://schemas.microsoft.com/office/drawing/2014/main" id="{0B9E7485-6978-4C69-AC7F-1259E8838D0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2" name="Rectangle 21">
            <a:extLst>
              <a:ext uri="{FF2B5EF4-FFF2-40B4-BE49-F238E27FC236}">
                <a16:creationId xmlns:a16="http://schemas.microsoft.com/office/drawing/2014/main" id="{22CA06E8-367E-4D57-B299-D11759D94897}"/>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333422B4-81D4-4BDF-B827-699DC784989A}"/>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2731175889"/>
      </p:ext>
    </p:extLst>
  </p:cSld>
  <p:clrMapOvr>
    <a:masterClrMapping/>
  </p:clrMapOvr>
  <p:transition spd="slow" advClick="0" advTm="1000">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130E457E-A86D-46EB-A70E-B07AE6F18DCF}"/>
              </a:ext>
            </a:extLst>
          </p:cNvPr>
          <p:cNvSpPr txBox="1"/>
          <p:nvPr/>
        </p:nvSpPr>
        <p:spPr>
          <a:xfrm>
            <a:off x="3568461" y="8895424"/>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C9372BF1-DFF7-4186-A7BC-5CF44C4CCBC7}"/>
              </a:ext>
            </a:extLst>
          </p:cNvPr>
          <p:cNvSpPr txBox="1"/>
          <p:nvPr/>
        </p:nvSpPr>
        <p:spPr>
          <a:xfrm>
            <a:off x="3568461" y="11376085"/>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9A57945E-DC2E-4335-B572-0ED4A95E039F}"/>
              </a:ext>
            </a:extLst>
          </p:cNvPr>
          <p:cNvSpPr/>
          <p:nvPr/>
        </p:nvSpPr>
        <p:spPr>
          <a:xfrm>
            <a:off x="3656867"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78087816-39DA-4620-A803-82ADB58B5369}"/>
              </a:ext>
            </a:extLst>
          </p:cNvPr>
          <p:cNvSpPr/>
          <p:nvPr/>
        </p:nvSpPr>
        <p:spPr>
          <a:xfrm>
            <a:off x="5207295"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F09DAF9-373C-4D6B-88E6-4CB363B2A2E9}"/>
              </a:ext>
            </a:extLst>
          </p:cNvPr>
          <p:cNvSpPr/>
          <p:nvPr/>
        </p:nvSpPr>
        <p:spPr>
          <a:xfrm>
            <a:off x="6757723" y="913351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2A50A2C5-9A97-4C32-AE08-C6383ED5142F}"/>
              </a:ext>
            </a:extLst>
          </p:cNvPr>
          <p:cNvSpPr/>
          <p:nvPr/>
        </p:nvSpPr>
        <p:spPr>
          <a:xfrm>
            <a:off x="8342724" y="913351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A794AB7C-C5CA-464F-B8C6-F2195CB1A037}"/>
              </a:ext>
            </a:extLst>
          </p:cNvPr>
          <p:cNvSpPr/>
          <p:nvPr/>
        </p:nvSpPr>
        <p:spPr>
          <a:xfrm>
            <a:off x="3662014"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C8D959BA-C9D1-49FB-9341-0096DE43562E}"/>
              </a:ext>
            </a:extLst>
          </p:cNvPr>
          <p:cNvSpPr/>
          <p:nvPr/>
        </p:nvSpPr>
        <p:spPr>
          <a:xfrm>
            <a:off x="5212442"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1968EA65-B293-407E-AC83-0476E1551DD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7940CD08-3F77-46D6-A9C7-098498640A8E}"/>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51" name="Rectangle 50">
            <a:extLst>
              <a:ext uri="{FF2B5EF4-FFF2-40B4-BE49-F238E27FC236}">
                <a16:creationId xmlns:a16="http://schemas.microsoft.com/office/drawing/2014/main" id="{841FCBAF-FD3E-47BD-BFBF-91792BDA3143}"/>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3970198821"/>
      </p:ext>
    </p:extLst>
  </p:cSld>
  <p:clrMapOvr>
    <a:masterClrMapping/>
  </p:clrMapOvr>
  <p:transition spd="slow" advTm="0">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C10A28DB-A4CF-434B-9F2E-2B491F554BA6}"/>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FF1619AF-5B0B-43F7-9072-1B189D314AE3}"/>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51" name="Rectangle 50">
            <a:extLst>
              <a:ext uri="{FF2B5EF4-FFF2-40B4-BE49-F238E27FC236}">
                <a16:creationId xmlns:a16="http://schemas.microsoft.com/office/drawing/2014/main" id="{757955C6-2C96-4A72-BAC6-C53B75FBB906}"/>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1912091924"/>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 name="Picture 4">
            <a:extLst>
              <a:ext uri="{FF2B5EF4-FFF2-40B4-BE49-F238E27FC236}">
                <a16:creationId xmlns:a16="http://schemas.microsoft.com/office/drawing/2014/main" id="{F1F753F5-90CF-41D2-BC41-02DE477203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6868" y="4178300"/>
            <a:ext cx="1416782" cy="1412008"/>
          </a:xfrm>
          <a:prstGeom prst="rect">
            <a:avLst/>
          </a:prstGeom>
        </p:spPr>
      </p:pic>
      <p:sp>
        <p:nvSpPr>
          <p:cNvPr id="48" name="Rectangle 47">
            <a:extLst>
              <a:ext uri="{FF2B5EF4-FFF2-40B4-BE49-F238E27FC236}">
                <a16:creationId xmlns:a16="http://schemas.microsoft.com/office/drawing/2014/main" id="{322521D8-FA9C-4546-A1B3-C06E548915B4}"/>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39DEF96E-B36A-4D5F-BECA-FA697590D087}"/>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51" name="Rectangle 50">
            <a:extLst>
              <a:ext uri="{FF2B5EF4-FFF2-40B4-BE49-F238E27FC236}">
                <a16:creationId xmlns:a16="http://schemas.microsoft.com/office/drawing/2014/main" id="{808E4692-DCE7-45A7-A053-A59D7DB4FADC}"/>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4067460601"/>
      </p:ext>
    </p:extLst>
  </p:cSld>
  <p:clrMapOvr>
    <a:masterClrMapping/>
  </p:clrMapOvr>
  <p:transition spd="slow" advClick="0" advTm="0">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54DF9B4E-26B8-4014-9A31-FB01D5B45E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0154E57D-FAD5-47A7-B9D1-CBD7D4B618B2}"/>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51" name="Rectangle 50">
            <a:extLst>
              <a:ext uri="{FF2B5EF4-FFF2-40B4-BE49-F238E27FC236}">
                <a16:creationId xmlns:a16="http://schemas.microsoft.com/office/drawing/2014/main" id="{0F1A57F6-DF3C-4642-BBCF-9887D96F77FE}"/>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2597305976"/>
      </p:ext>
    </p:extLst>
  </p:cSld>
  <p:clrMapOvr>
    <a:masterClrMapping/>
  </p:clrMapOvr>
  <p:transition spd="slow" advClick="0" advTm="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8BCC6790-53C9-4512-AE42-9D7ABD57D57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4" name="Rectangle 43">
            <a:extLst>
              <a:ext uri="{FF2B5EF4-FFF2-40B4-BE49-F238E27FC236}">
                <a16:creationId xmlns:a16="http://schemas.microsoft.com/office/drawing/2014/main" id="{4087D0F7-3365-450E-90A8-018842B963A9}"/>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86405E3C-D525-4CE6-9FD2-8415F62CC5FF}"/>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4092410595"/>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6" name="Picture 5">
            <a:extLst>
              <a:ext uri="{FF2B5EF4-FFF2-40B4-BE49-F238E27FC236}">
                <a16:creationId xmlns:a16="http://schemas.microsoft.com/office/drawing/2014/main" id="{DE2E6FE4-944D-474F-A82B-43E5058DCE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6346" y="4184650"/>
            <a:ext cx="1392958" cy="1405658"/>
          </a:xfrm>
          <a:prstGeom prst="rect">
            <a:avLst/>
          </a:prstGeom>
        </p:spPr>
      </p:pic>
      <p:sp>
        <p:nvSpPr>
          <p:cNvPr id="48" name="Rectangle 47">
            <a:extLst>
              <a:ext uri="{FF2B5EF4-FFF2-40B4-BE49-F238E27FC236}">
                <a16:creationId xmlns:a16="http://schemas.microsoft.com/office/drawing/2014/main" id="{94930074-54EA-4273-8FF5-326A27FD405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D0BD24DB-5F6A-455C-AB7D-FD9423E76962}"/>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51" name="Rectangle 50">
            <a:extLst>
              <a:ext uri="{FF2B5EF4-FFF2-40B4-BE49-F238E27FC236}">
                <a16:creationId xmlns:a16="http://schemas.microsoft.com/office/drawing/2014/main" id="{886A2F7B-A39F-421F-A8E9-75F3D33D8989}"/>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658335022"/>
      </p:ext>
    </p:extLst>
  </p:cSld>
  <p:clrMapOvr>
    <a:masterClrMapping/>
  </p:clrMapOvr>
  <p:transition spd="slow" advTm="0">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FB514B09-C959-49BF-9659-B8F0200E3309}"/>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FBEBAEE7-4CE1-4B07-B421-63DE7010568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51" name="Rectangle 50">
            <a:extLst>
              <a:ext uri="{FF2B5EF4-FFF2-40B4-BE49-F238E27FC236}">
                <a16:creationId xmlns:a16="http://schemas.microsoft.com/office/drawing/2014/main" id="{6E039E16-877F-4552-B81E-3857345F2FFF}"/>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377253563"/>
      </p:ext>
    </p:extLst>
  </p:cSld>
  <p:clrMapOvr>
    <a:masterClrMapping/>
  </p:clrMapOvr>
  <p:transition spd="slow" advTm="0">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F3DBBAEE-AED2-4B3A-B9BD-C330406CA72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7D57054E-DA5D-41D7-B9AD-BB90F3F85A09}"/>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51" name="Rectangle 50">
            <a:extLst>
              <a:ext uri="{FF2B5EF4-FFF2-40B4-BE49-F238E27FC236}">
                <a16:creationId xmlns:a16="http://schemas.microsoft.com/office/drawing/2014/main" id="{093022C0-4237-4ACC-9C8B-CF3E17D6F19F}"/>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2110050812"/>
      </p:ext>
    </p:extLst>
  </p:cSld>
  <p:clrMapOvr>
    <a:masterClrMapping/>
  </p:clrMapOvr>
  <p:transition spd="slow" advClick="0" advTm="0">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49">
            <a:extLst>
              <a:ext uri="{FF2B5EF4-FFF2-40B4-BE49-F238E27FC236}">
                <a16:creationId xmlns:a16="http://schemas.microsoft.com/office/drawing/2014/main" id="{BAD67DDB-829E-48C5-B086-CD56CC38399F}"/>
              </a:ext>
            </a:extLst>
          </p:cNvPr>
          <p:cNvSpPr/>
          <p:nvPr/>
        </p:nvSpPr>
        <p:spPr>
          <a:xfrm>
            <a:off x="448424" y="261889"/>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8" name="Rectangle 67">
            <a:extLst>
              <a:ext uri="{FF2B5EF4-FFF2-40B4-BE49-F238E27FC236}">
                <a16:creationId xmlns:a16="http://schemas.microsoft.com/office/drawing/2014/main" id="{1A417743-B4A3-4FC6-93ED-8E816E84587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69" name="Rectangle 68">
            <a:extLst>
              <a:ext uri="{FF2B5EF4-FFF2-40B4-BE49-F238E27FC236}">
                <a16:creationId xmlns:a16="http://schemas.microsoft.com/office/drawing/2014/main" id="{7B78282C-2F83-4E85-8ED6-DE81F26CF731}"/>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grpSp>
        <p:nvGrpSpPr>
          <p:cNvPr id="91" name="Group 90">
            <a:extLst>
              <a:ext uri="{FF2B5EF4-FFF2-40B4-BE49-F238E27FC236}">
                <a16:creationId xmlns:a16="http://schemas.microsoft.com/office/drawing/2014/main" id="{F30B2F0A-76F7-4315-A64A-86D91B2A456F}"/>
              </a:ext>
            </a:extLst>
          </p:cNvPr>
          <p:cNvGrpSpPr/>
          <p:nvPr/>
        </p:nvGrpSpPr>
        <p:grpSpPr>
          <a:xfrm>
            <a:off x="3246" y="1837"/>
            <a:ext cx="12061930" cy="6858000"/>
            <a:chOff x="-22154" y="6802"/>
            <a:chExt cx="12061930" cy="6858000"/>
          </a:xfrm>
        </p:grpSpPr>
        <p:sp>
          <p:nvSpPr>
            <p:cNvPr id="92" name="Rectangle 91">
              <a:extLst>
                <a:ext uri="{FF2B5EF4-FFF2-40B4-BE49-F238E27FC236}">
                  <a16:creationId xmlns:a16="http://schemas.microsoft.com/office/drawing/2014/main" id="{BD2182DC-B1DE-40CF-B1EC-02D83D69ABBF}"/>
                </a:ext>
              </a:extLst>
            </p:cNvPr>
            <p:cNvSpPr/>
            <p:nvPr/>
          </p:nvSpPr>
          <p:spPr>
            <a:xfrm>
              <a:off x="-22154" y="6802"/>
              <a:ext cx="1206193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grpSp>
          <p:nvGrpSpPr>
            <p:cNvPr id="93" name="Group 92">
              <a:extLst>
                <a:ext uri="{FF2B5EF4-FFF2-40B4-BE49-F238E27FC236}">
                  <a16:creationId xmlns:a16="http://schemas.microsoft.com/office/drawing/2014/main" id="{27069E2B-D793-46BC-8E88-E776E5AFA3A5}"/>
                </a:ext>
              </a:extLst>
            </p:cNvPr>
            <p:cNvGrpSpPr/>
            <p:nvPr/>
          </p:nvGrpSpPr>
          <p:grpSpPr>
            <a:xfrm>
              <a:off x="2527536" y="1336047"/>
              <a:ext cx="7216483" cy="5056245"/>
              <a:chOff x="701291" y="1008468"/>
              <a:chExt cx="7216483" cy="5056245"/>
            </a:xfrm>
          </p:grpSpPr>
          <p:pic>
            <p:nvPicPr>
              <p:cNvPr id="94" name="Picture 93">
                <a:extLst>
                  <a:ext uri="{FF2B5EF4-FFF2-40B4-BE49-F238E27FC236}">
                    <a16:creationId xmlns:a16="http://schemas.microsoft.com/office/drawing/2014/main" id="{CFAD291B-4887-45A3-BC1C-A517AEEB4E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291" y="1008468"/>
                <a:ext cx="7216483" cy="5056245"/>
              </a:xfrm>
              <a:prstGeom prst="rect">
                <a:avLst/>
              </a:prstGeom>
              <a:ln>
                <a:noFill/>
              </a:ln>
            </p:spPr>
          </p:pic>
          <p:sp>
            <p:nvSpPr>
              <p:cNvPr id="95" name="Rectangle: Rounded Corners 94">
                <a:extLst>
                  <a:ext uri="{FF2B5EF4-FFF2-40B4-BE49-F238E27FC236}">
                    <a16:creationId xmlns:a16="http://schemas.microsoft.com/office/drawing/2014/main" id="{8FB01765-0067-4D8B-9030-78BDFD0946BC}"/>
                  </a:ext>
                </a:extLst>
              </p:cNvPr>
              <p:cNvSpPr/>
              <p:nvPr/>
            </p:nvSpPr>
            <p:spPr>
              <a:xfrm>
                <a:off x="6368982" y="4924918"/>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96" name="TextBox 95">
                <a:extLst>
                  <a:ext uri="{FF2B5EF4-FFF2-40B4-BE49-F238E27FC236}">
                    <a16:creationId xmlns:a16="http://schemas.microsoft.com/office/drawing/2014/main" id="{F99B040F-3ECC-407E-9155-C468415C45A3}"/>
                  </a:ext>
                </a:extLst>
              </p:cNvPr>
              <p:cNvSpPr txBox="1"/>
              <p:nvPr/>
            </p:nvSpPr>
            <p:spPr>
              <a:xfrm>
                <a:off x="4723933" y="2273974"/>
                <a:ext cx="1025371" cy="369332"/>
              </a:xfrm>
              <a:prstGeom prst="rect">
                <a:avLst/>
              </a:prstGeom>
              <a:noFill/>
              <a:ln>
                <a:noFill/>
              </a:ln>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97" name="TextBox 96">
                <a:extLst>
                  <a:ext uri="{FF2B5EF4-FFF2-40B4-BE49-F238E27FC236}">
                    <a16:creationId xmlns:a16="http://schemas.microsoft.com/office/drawing/2014/main" id="{F27C51D3-1FA6-4E9E-8399-9814C2A2DDAF}"/>
                  </a:ext>
                </a:extLst>
              </p:cNvPr>
              <p:cNvSpPr txBox="1"/>
              <p:nvPr/>
            </p:nvSpPr>
            <p:spPr>
              <a:xfrm>
                <a:off x="4799023" y="3032295"/>
                <a:ext cx="2452557" cy="276999"/>
              </a:xfrm>
              <a:prstGeom prst="rect">
                <a:avLst/>
              </a:prstGeom>
              <a:noFill/>
              <a:ln>
                <a:noFill/>
              </a:ln>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98" name="Rectangle 97">
                <a:extLst>
                  <a:ext uri="{FF2B5EF4-FFF2-40B4-BE49-F238E27FC236}">
                    <a16:creationId xmlns:a16="http://schemas.microsoft.com/office/drawing/2014/main" id="{E259761E-99B8-4355-8DDB-9CFD71EE42DB}"/>
                  </a:ext>
                </a:extLst>
              </p:cNvPr>
              <p:cNvSpPr/>
              <p:nvPr/>
            </p:nvSpPr>
            <p:spPr>
              <a:xfrm>
                <a:off x="4790214" y="4350482"/>
                <a:ext cx="1158042" cy="373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99" name="Isosceles Triangle 98">
                <a:extLst>
                  <a:ext uri="{FF2B5EF4-FFF2-40B4-BE49-F238E27FC236}">
                    <a16:creationId xmlns:a16="http://schemas.microsoft.com/office/drawing/2014/main" id="{37DC1467-7469-45F1-8758-2B64E0170FA7}"/>
                  </a:ext>
                </a:extLst>
              </p:cNvPr>
              <p:cNvSpPr/>
              <p:nvPr/>
            </p:nvSpPr>
            <p:spPr>
              <a:xfrm flipV="1">
                <a:off x="5722317" y="4507942"/>
                <a:ext cx="99344" cy="73097"/>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100" name="Rectangle 99">
                <a:extLst>
                  <a:ext uri="{FF2B5EF4-FFF2-40B4-BE49-F238E27FC236}">
                    <a16:creationId xmlns:a16="http://schemas.microsoft.com/office/drawing/2014/main" id="{01EE87FD-372C-4AA0-8463-01F97B1CDC34}"/>
                  </a:ext>
                </a:extLst>
              </p:cNvPr>
              <p:cNvSpPr/>
              <p:nvPr/>
            </p:nvSpPr>
            <p:spPr>
              <a:xfrm>
                <a:off x="4790214" y="4741202"/>
                <a:ext cx="1158042" cy="192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101" name="Rectangle 100">
                <a:extLst>
                  <a:ext uri="{FF2B5EF4-FFF2-40B4-BE49-F238E27FC236}">
                    <a16:creationId xmlns:a16="http://schemas.microsoft.com/office/drawing/2014/main" id="{3782657B-6B31-4A12-ADC9-D0D0C9E40770}"/>
                  </a:ext>
                </a:extLst>
              </p:cNvPr>
              <p:cNvSpPr/>
              <p:nvPr/>
            </p:nvSpPr>
            <p:spPr>
              <a:xfrm>
                <a:off x="4790214" y="4939583"/>
                <a:ext cx="1158042" cy="192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102" name="Rectangle 101">
                <a:extLst>
                  <a:ext uri="{FF2B5EF4-FFF2-40B4-BE49-F238E27FC236}">
                    <a16:creationId xmlns:a16="http://schemas.microsoft.com/office/drawing/2014/main" id="{E09796C8-408B-492C-84AC-70B25343D450}"/>
                  </a:ext>
                </a:extLst>
              </p:cNvPr>
              <p:cNvSpPr/>
              <p:nvPr/>
            </p:nvSpPr>
            <p:spPr>
              <a:xfrm>
                <a:off x="4790214" y="5134135"/>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103" name="TextBox 102">
                <a:extLst>
                  <a:ext uri="{FF2B5EF4-FFF2-40B4-BE49-F238E27FC236}">
                    <a16:creationId xmlns:a16="http://schemas.microsoft.com/office/drawing/2014/main" id="{7BC3C0E6-9FE4-46FC-8DBE-FF397DF31A8A}"/>
                  </a:ext>
                </a:extLst>
              </p:cNvPr>
              <p:cNvSpPr txBox="1"/>
              <p:nvPr/>
            </p:nvSpPr>
            <p:spPr>
              <a:xfrm>
                <a:off x="6336193" y="4348336"/>
                <a:ext cx="1195672" cy="369332"/>
              </a:xfrm>
              <a:prstGeom prst="rect">
                <a:avLst/>
              </a:prstGeom>
              <a:noFill/>
              <a:ln>
                <a:noFill/>
              </a:ln>
            </p:spPr>
            <p:txBody>
              <a:bodyPr wrap="square">
                <a:spAutoFit/>
              </a:bodyPr>
              <a:lstStyle/>
              <a:p>
                <a:r>
                  <a:rPr lang="en-US" dirty="0">
                    <a:solidFill>
                      <a:schemeClr val="tx1">
                        <a:lumMod val="50000"/>
                        <a:lumOff val="50000"/>
                      </a:schemeClr>
                    </a:solidFill>
                  </a:rPr>
                  <a:t> -      4     +</a:t>
                </a:r>
                <a:endParaRPr lang="en-DE" dirty="0"/>
              </a:p>
            </p:txBody>
          </p:sp>
          <p:grpSp>
            <p:nvGrpSpPr>
              <p:cNvPr id="104" name="Group 103">
                <a:extLst>
                  <a:ext uri="{FF2B5EF4-FFF2-40B4-BE49-F238E27FC236}">
                    <a16:creationId xmlns:a16="http://schemas.microsoft.com/office/drawing/2014/main" id="{166B91B7-39A6-4585-9A88-07ABC894F7F5}"/>
                  </a:ext>
                </a:extLst>
              </p:cNvPr>
              <p:cNvGrpSpPr/>
              <p:nvPr/>
            </p:nvGrpSpPr>
            <p:grpSpPr>
              <a:xfrm>
                <a:off x="954870" y="4643981"/>
                <a:ext cx="3183551" cy="908930"/>
                <a:chOff x="2765876" y="4974556"/>
                <a:chExt cx="3183551" cy="908930"/>
              </a:xfrm>
            </p:grpSpPr>
            <p:sp>
              <p:nvSpPr>
                <p:cNvPr id="105" name="Rectangle 104">
                  <a:extLst>
                    <a:ext uri="{FF2B5EF4-FFF2-40B4-BE49-F238E27FC236}">
                      <a16:creationId xmlns:a16="http://schemas.microsoft.com/office/drawing/2014/main" id="{92C75571-FB2E-4449-AA00-BCB349288039}"/>
                    </a:ext>
                  </a:extLst>
                </p:cNvPr>
                <p:cNvSpPr/>
                <p:nvPr/>
              </p:nvSpPr>
              <p:spPr>
                <a:xfrm>
                  <a:off x="2765876" y="4974556"/>
                  <a:ext cx="3183551" cy="34143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106" name="Group 105">
                  <a:extLst>
                    <a:ext uri="{FF2B5EF4-FFF2-40B4-BE49-F238E27FC236}">
                      <a16:creationId xmlns:a16="http://schemas.microsoft.com/office/drawing/2014/main" id="{021E1DD3-ACE4-4D68-A716-573876C65953}"/>
                    </a:ext>
                  </a:extLst>
                </p:cNvPr>
                <p:cNvGrpSpPr/>
                <p:nvPr/>
              </p:nvGrpSpPr>
              <p:grpSpPr>
                <a:xfrm>
                  <a:off x="5725861" y="5071552"/>
                  <a:ext cx="91533" cy="121710"/>
                  <a:chOff x="6129623" y="4258079"/>
                  <a:chExt cx="356944" cy="448061"/>
                </a:xfrm>
              </p:grpSpPr>
              <p:sp>
                <p:nvSpPr>
                  <p:cNvPr id="110" name="L-Shape 109">
                    <a:extLst>
                      <a:ext uri="{FF2B5EF4-FFF2-40B4-BE49-F238E27FC236}">
                        <a16:creationId xmlns:a16="http://schemas.microsoft.com/office/drawing/2014/main" id="{4D78EDDE-EF8E-4CA6-B00A-CE7891542B06}"/>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1" name="Rectangle 110">
                    <a:extLst>
                      <a:ext uri="{FF2B5EF4-FFF2-40B4-BE49-F238E27FC236}">
                        <a16:creationId xmlns:a16="http://schemas.microsoft.com/office/drawing/2014/main" id="{E14EE665-90A4-443B-A921-F434FCBFCAC3}"/>
                      </a:ext>
                    </a:extLst>
                  </p:cNvPr>
                  <p:cNvSpPr/>
                  <p:nvPr/>
                </p:nvSpPr>
                <p:spPr>
                  <a:xfrm rot="18783512">
                    <a:off x="6143696" y="4244006"/>
                    <a:ext cx="325142" cy="353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107" name="Rectangle 106">
                  <a:extLst>
                    <a:ext uri="{FF2B5EF4-FFF2-40B4-BE49-F238E27FC236}">
                      <a16:creationId xmlns:a16="http://schemas.microsoft.com/office/drawing/2014/main" id="{63291126-CF4D-4185-9DCB-B349213DEB22}"/>
                    </a:ext>
                  </a:extLst>
                </p:cNvPr>
                <p:cNvSpPr/>
                <p:nvPr/>
              </p:nvSpPr>
              <p:spPr>
                <a:xfrm>
                  <a:off x="2765876" y="5315993"/>
                  <a:ext cx="3183551" cy="19288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108" name="Rectangle 107">
                  <a:extLst>
                    <a:ext uri="{FF2B5EF4-FFF2-40B4-BE49-F238E27FC236}">
                      <a16:creationId xmlns:a16="http://schemas.microsoft.com/office/drawing/2014/main" id="{53B9F6A2-8407-43E3-A59A-D7BF31FFD1B3}"/>
                    </a:ext>
                  </a:extLst>
                </p:cNvPr>
                <p:cNvSpPr/>
                <p:nvPr/>
              </p:nvSpPr>
              <p:spPr>
                <a:xfrm>
                  <a:off x="2765876" y="5510622"/>
                  <a:ext cx="3183551" cy="19288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109" name="Rectangle 108">
                  <a:extLst>
                    <a:ext uri="{FF2B5EF4-FFF2-40B4-BE49-F238E27FC236}">
                      <a16:creationId xmlns:a16="http://schemas.microsoft.com/office/drawing/2014/main" id="{1C31F2D0-C184-4006-9290-1B019C6692CB}"/>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grpSp>
      </p:grpSp>
    </p:spTree>
    <p:extLst>
      <p:ext uri="{BB962C8B-B14F-4D97-AF65-F5344CB8AC3E}">
        <p14:creationId xmlns:p14="http://schemas.microsoft.com/office/powerpoint/2010/main" val="1285312957"/>
      </p:ext>
    </p:extLst>
  </p:cSld>
  <p:clrMapOvr>
    <a:masterClrMapping/>
  </p:clrMapOvr>
  <p:transition spd="slow" advTm="2000">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49">
            <a:extLst>
              <a:ext uri="{FF2B5EF4-FFF2-40B4-BE49-F238E27FC236}">
                <a16:creationId xmlns:a16="http://schemas.microsoft.com/office/drawing/2014/main" id="{BAD67DDB-829E-48C5-B086-CD56CC38399F}"/>
              </a:ext>
            </a:extLst>
          </p:cNvPr>
          <p:cNvSpPr/>
          <p:nvPr/>
        </p:nvSpPr>
        <p:spPr>
          <a:xfrm>
            <a:off x="448424" y="261889"/>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5" name="Rectangle 54">
            <a:extLst>
              <a:ext uri="{FF2B5EF4-FFF2-40B4-BE49-F238E27FC236}">
                <a16:creationId xmlns:a16="http://schemas.microsoft.com/office/drawing/2014/main" id="{3931AC7D-7811-465F-8170-9A3E8F583BA5}"/>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56" name="Rectangle 55">
            <a:extLst>
              <a:ext uri="{FF2B5EF4-FFF2-40B4-BE49-F238E27FC236}">
                <a16:creationId xmlns:a16="http://schemas.microsoft.com/office/drawing/2014/main" id="{EE7D1E03-A988-434D-985B-61737702114E}"/>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grpSp>
        <p:nvGrpSpPr>
          <p:cNvPr id="88" name="Group 87">
            <a:extLst>
              <a:ext uri="{FF2B5EF4-FFF2-40B4-BE49-F238E27FC236}">
                <a16:creationId xmlns:a16="http://schemas.microsoft.com/office/drawing/2014/main" id="{0912DC06-470F-4948-981C-FE484B4E742F}"/>
              </a:ext>
            </a:extLst>
          </p:cNvPr>
          <p:cNvGrpSpPr/>
          <p:nvPr/>
        </p:nvGrpSpPr>
        <p:grpSpPr>
          <a:xfrm>
            <a:off x="3246" y="1837"/>
            <a:ext cx="12061930" cy="6858000"/>
            <a:chOff x="-22154" y="6802"/>
            <a:chExt cx="12061930" cy="6858000"/>
          </a:xfrm>
        </p:grpSpPr>
        <p:sp>
          <p:nvSpPr>
            <p:cNvPr id="89" name="Rectangle 88">
              <a:extLst>
                <a:ext uri="{FF2B5EF4-FFF2-40B4-BE49-F238E27FC236}">
                  <a16:creationId xmlns:a16="http://schemas.microsoft.com/office/drawing/2014/main" id="{65F2737E-14CB-4295-93E0-2C17CA388ADC}"/>
                </a:ext>
              </a:extLst>
            </p:cNvPr>
            <p:cNvSpPr/>
            <p:nvPr/>
          </p:nvSpPr>
          <p:spPr>
            <a:xfrm>
              <a:off x="-22154" y="6802"/>
              <a:ext cx="1206193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grpSp>
          <p:nvGrpSpPr>
            <p:cNvPr id="90" name="Group 89">
              <a:extLst>
                <a:ext uri="{FF2B5EF4-FFF2-40B4-BE49-F238E27FC236}">
                  <a16:creationId xmlns:a16="http://schemas.microsoft.com/office/drawing/2014/main" id="{850A9E11-D95F-403B-B8FE-12AB144C2061}"/>
                </a:ext>
              </a:extLst>
            </p:cNvPr>
            <p:cNvGrpSpPr/>
            <p:nvPr/>
          </p:nvGrpSpPr>
          <p:grpSpPr>
            <a:xfrm>
              <a:off x="2527536" y="1336047"/>
              <a:ext cx="7216483" cy="5056245"/>
              <a:chOff x="701291" y="1008468"/>
              <a:chExt cx="7216483" cy="5056245"/>
            </a:xfrm>
          </p:grpSpPr>
          <p:pic>
            <p:nvPicPr>
              <p:cNvPr id="91" name="Picture 90">
                <a:extLst>
                  <a:ext uri="{FF2B5EF4-FFF2-40B4-BE49-F238E27FC236}">
                    <a16:creationId xmlns:a16="http://schemas.microsoft.com/office/drawing/2014/main" id="{9BB05322-5947-4662-9A55-FFA5823A08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291" y="1008468"/>
                <a:ext cx="7216483" cy="5056245"/>
              </a:xfrm>
              <a:prstGeom prst="rect">
                <a:avLst/>
              </a:prstGeom>
              <a:ln>
                <a:noFill/>
              </a:ln>
            </p:spPr>
          </p:pic>
          <p:sp>
            <p:nvSpPr>
              <p:cNvPr id="92" name="Rectangle: Rounded Corners 91">
                <a:extLst>
                  <a:ext uri="{FF2B5EF4-FFF2-40B4-BE49-F238E27FC236}">
                    <a16:creationId xmlns:a16="http://schemas.microsoft.com/office/drawing/2014/main" id="{94926A6A-78A5-4C58-8D58-D2DC5A47CC5F}"/>
                  </a:ext>
                </a:extLst>
              </p:cNvPr>
              <p:cNvSpPr/>
              <p:nvPr/>
            </p:nvSpPr>
            <p:spPr>
              <a:xfrm>
                <a:off x="6368982" y="4924918"/>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93" name="TextBox 92">
                <a:extLst>
                  <a:ext uri="{FF2B5EF4-FFF2-40B4-BE49-F238E27FC236}">
                    <a16:creationId xmlns:a16="http://schemas.microsoft.com/office/drawing/2014/main" id="{60FC7769-6591-4489-8479-1AE78C139AAE}"/>
                  </a:ext>
                </a:extLst>
              </p:cNvPr>
              <p:cNvSpPr txBox="1"/>
              <p:nvPr/>
            </p:nvSpPr>
            <p:spPr>
              <a:xfrm>
                <a:off x="4723933" y="2273974"/>
                <a:ext cx="1025371" cy="369332"/>
              </a:xfrm>
              <a:prstGeom prst="rect">
                <a:avLst/>
              </a:prstGeom>
              <a:noFill/>
              <a:ln>
                <a:noFill/>
              </a:ln>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94" name="TextBox 93">
                <a:extLst>
                  <a:ext uri="{FF2B5EF4-FFF2-40B4-BE49-F238E27FC236}">
                    <a16:creationId xmlns:a16="http://schemas.microsoft.com/office/drawing/2014/main" id="{E431727E-725F-44FC-8F81-74D611232DBB}"/>
                  </a:ext>
                </a:extLst>
              </p:cNvPr>
              <p:cNvSpPr txBox="1"/>
              <p:nvPr/>
            </p:nvSpPr>
            <p:spPr>
              <a:xfrm>
                <a:off x="4799023" y="3032295"/>
                <a:ext cx="2452557" cy="276999"/>
              </a:xfrm>
              <a:prstGeom prst="rect">
                <a:avLst/>
              </a:prstGeom>
              <a:noFill/>
              <a:ln>
                <a:noFill/>
              </a:ln>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95" name="Rectangle 94">
                <a:extLst>
                  <a:ext uri="{FF2B5EF4-FFF2-40B4-BE49-F238E27FC236}">
                    <a16:creationId xmlns:a16="http://schemas.microsoft.com/office/drawing/2014/main" id="{D6465112-079F-4CB6-87E9-BE7D89F36252}"/>
                  </a:ext>
                </a:extLst>
              </p:cNvPr>
              <p:cNvSpPr/>
              <p:nvPr/>
            </p:nvSpPr>
            <p:spPr>
              <a:xfrm>
                <a:off x="4790214" y="4350482"/>
                <a:ext cx="1158042" cy="373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96" name="Isosceles Triangle 95">
                <a:extLst>
                  <a:ext uri="{FF2B5EF4-FFF2-40B4-BE49-F238E27FC236}">
                    <a16:creationId xmlns:a16="http://schemas.microsoft.com/office/drawing/2014/main" id="{75255FE5-EF74-4C2D-807E-266E13D179D9}"/>
                  </a:ext>
                </a:extLst>
              </p:cNvPr>
              <p:cNvSpPr/>
              <p:nvPr/>
            </p:nvSpPr>
            <p:spPr>
              <a:xfrm flipV="1">
                <a:off x="5722317" y="4507942"/>
                <a:ext cx="99344" cy="73097"/>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97" name="Rectangle 96">
                <a:extLst>
                  <a:ext uri="{FF2B5EF4-FFF2-40B4-BE49-F238E27FC236}">
                    <a16:creationId xmlns:a16="http://schemas.microsoft.com/office/drawing/2014/main" id="{C94E5DCB-DC0B-4CA7-8D72-F4E0590BD1FF}"/>
                  </a:ext>
                </a:extLst>
              </p:cNvPr>
              <p:cNvSpPr/>
              <p:nvPr/>
            </p:nvSpPr>
            <p:spPr>
              <a:xfrm>
                <a:off x="4790214" y="4741202"/>
                <a:ext cx="1158042" cy="192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98" name="Rectangle 97">
                <a:extLst>
                  <a:ext uri="{FF2B5EF4-FFF2-40B4-BE49-F238E27FC236}">
                    <a16:creationId xmlns:a16="http://schemas.microsoft.com/office/drawing/2014/main" id="{E8C08339-A746-4286-9C3D-6E385C48F175}"/>
                  </a:ext>
                </a:extLst>
              </p:cNvPr>
              <p:cNvSpPr/>
              <p:nvPr/>
            </p:nvSpPr>
            <p:spPr>
              <a:xfrm>
                <a:off x="4790214" y="4939583"/>
                <a:ext cx="1158042" cy="192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99" name="Rectangle 98">
                <a:extLst>
                  <a:ext uri="{FF2B5EF4-FFF2-40B4-BE49-F238E27FC236}">
                    <a16:creationId xmlns:a16="http://schemas.microsoft.com/office/drawing/2014/main" id="{41C6A658-2617-4D23-B6B8-1A07FBA0BE1C}"/>
                  </a:ext>
                </a:extLst>
              </p:cNvPr>
              <p:cNvSpPr/>
              <p:nvPr/>
            </p:nvSpPr>
            <p:spPr>
              <a:xfrm>
                <a:off x="4790214" y="5134135"/>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100" name="TextBox 99">
                <a:extLst>
                  <a:ext uri="{FF2B5EF4-FFF2-40B4-BE49-F238E27FC236}">
                    <a16:creationId xmlns:a16="http://schemas.microsoft.com/office/drawing/2014/main" id="{17FE7E85-0306-42B0-B2D9-1D6DD69939A4}"/>
                  </a:ext>
                </a:extLst>
              </p:cNvPr>
              <p:cNvSpPr txBox="1"/>
              <p:nvPr/>
            </p:nvSpPr>
            <p:spPr>
              <a:xfrm>
                <a:off x="6336193" y="4348336"/>
                <a:ext cx="1195672" cy="369332"/>
              </a:xfrm>
              <a:prstGeom prst="rect">
                <a:avLst/>
              </a:prstGeom>
              <a:noFill/>
              <a:ln>
                <a:noFill/>
              </a:ln>
            </p:spPr>
            <p:txBody>
              <a:bodyPr wrap="square">
                <a:spAutoFit/>
              </a:bodyPr>
              <a:lstStyle/>
              <a:p>
                <a:r>
                  <a:rPr lang="en-US" dirty="0">
                    <a:solidFill>
                      <a:schemeClr val="tx1">
                        <a:lumMod val="50000"/>
                        <a:lumOff val="50000"/>
                      </a:schemeClr>
                    </a:solidFill>
                  </a:rPr>
                  <a:t> -      4     +</a:t>
                </a:r>
                <a:endParaRPr lang="en-DE" dirty="0"/>
              </a:p>
            </p:txBody>
          </p:sp>
          <p:grpSp>
            <p:nvGrpSpPr>
              <p:cNvPr id="101" name="Group 100">
                <a:extLst>
                  <a:ext uri="{FF2B5EF4-FFF2-40B4-BE49-F238E27FC236}">
                    <a16:creationId xmlns:a16="http://schemas.microsoft.com/office/drawing/2014/main" id="{7D905E3B-C47B-4FF5-862C-05186B150D25}"/>
                  </a:ext>
                </a:extLst>
              </p:cNvPr>
              <p:cNvGrpSpPr/>
              <p:nvPr/>
            </p:nvGrpSpPr>
            <p:grpSpPr>
              <a:xfrm>
                <a:off x="954870" y="4643981"/>
                <a:ext cx="3183551" cy="908930"/>
                <a:chOff x="2765876" y="4974556"/>
                <a:chExt cx="3183551" cy="908930"/>
              </a:xfrm>
            </p:grpSpPr>
            <p:sp>
              <p:nvSpPr>
                <p:cNvPr id="102" name="Rectangle 101">
                  <a:extLst>
                    <a:ext uri="{FF2B5EF4-FFF2-40B4-BE49-F238E27FC236}">
                      <a16:creationId xmlns:a16="http://schemas.microsoft.com/office/drawing/2014/main" id="{8787F864-692C-4B6D-A73E-0D6884B84268}"/>
                    </a:ext>
                  </a:extLst>
                </p:cNvPr>
                <p:cNvSpPr/>
                <p:nvPr/>
              </p:nvSpPr>
              <p:spPr>
                <a:xfrm>
                  <a:off x="2765876" y="4974556"/>
                  <a:ext cx="3183551" cy="34143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103" name="Group 102">
                  <a:extLst>
                    <a:ext uri="{FF2B5EF4-FFF2-40B4-BE49-F238E27FC236}">
                      <a16:creationId xmlns:a16="http://schemas.microsoft.com/office/drawing/2014/main" id="{53D007E5-F184-4999-AF28-322233C5BD68}"/>
                    </a:ext>
                  </a:extLst>
                </p:cNvPr>
                <p:cNvGrpSpPr/>
                <p:nvPr/>
              </p:nvGrpSpPr>
              <p:grpSpPr>
                <a:xfrm>
                  <a:off x="5725861" y="5071552"/>
                  <a:ext cx="91533" cy="121710"/>
                  <a:chOff x="6129623" y="4258079"/>
                  <a:chExt cx="356944" cy="448061"/>
                </a:xfrm>
              </p:grpSpPr>
              <p:sp>
                <p:nvSpPr>
                  <p:cNvPr id="107" name="L-Shape 106">
                    <a:extLst>
                      <a:ext uri="{FF2B5EF4-FFF2-40B4-BE49-F238E27FC236}">
                        <a16:creationId xmlns:a16="http://schemas.microsoft.com/office/drawing/2014/main" id="{2B72AB8D-31BE-4712-B0D1-28723F324E2D}"/>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8" name="Rectangle 107">
                    <a:extLst>
                      <a:ext uri="{FF2B5EF4-FFF2-40B4-BE49-F238E27FC236}">
                        <a16:creationId xmlns:a16="http://schemas.microsoft.com/office/drawing/2014/main" id="{76CE4220-E169-42D6-915F-7F5377F4D16D}"/>
                      </a:ext>
                    </a:extLst>
                  </p:cNvPr>
                  <p:cNvSpPr/>
                  <p:nvPr/>
                </p:nvSpPr>
                <p:spPr>
                  <a:xfrm rot="18783512">
                    <a:off x="6143696" y="4244006"/>
                    <a:ext cx="325142" cy="353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104" name="Rectangle 103">
                  <a:extLst>
                    <a:ext uri="{FF2B5EF4-FFF2-40B4-BE49-F238E27FC236}">
                      <a16:creationId xmlns:a16="http://schemas.microsoft.com/office/drawing/2014/main" id="{A62464C9-06D1-437B-9AE3-5F471F4352BF}"/>
                    </a:ext>
                  </a:extLst>
                </p:cNvPr>
                <p:cNvSpPr/>
                <p:nvPr/>
              </p:nvSpPr>
              <p:spPr>
                <a:xfrm>
                  <a:off x="2765876" y="5315993"/>
                  <a:ext cx="3183551" cy="19288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105" name="Rectangle 104">
                  <a:extLst>
                    <a:ext uri="{FF2B5EF4-FFF2-40B4-BE49-F238E27FC236}">
                      <a16:creationId xmlns:a16="http://schemas.microsoft.com/office/drawing/2014/main" id="{3606051A-D0B5-4B65-84DC-3C18A92A5448}"/>
                    </a:ext>
                  </a:extLst>
                </p:cNvPr>
                <p:cNvSpPr/>
                <p:nvPr/>
              </p:nvSpPr>
              <p:spPr>
                <a:xfrm>
                  <a:off x="2765876" y="5510622"/>
                  <a:ext cx="3183551" cy="19288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106" name="Rectangle 105">
                  <a:extLst>
                    <a:ext uri="{FF2B5EF4-FFF2-40B4-BE49-F238E27FC236}">
                      <a16:creationId xmlns:a16="http://schemas.microsoft.com/office/drawing/2014/main" id="{64FBDD36-9F80-48DB-8C8C-C9C1E022F305}"/>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grpSp>
      </p:grpSp>
    </p:spTree>
    <p:extLst>
      <p:ext uri="{BB962C8B-B14F-4D97-AF65-F5344CB8AC3E}">
        <p14:creationId xmlns:p14="http://schemas.microsoft.com/office/powerpoint/2010/main" val="498238281"/>
      </p:ext>
    </p:extLst>
  </p:cSld>
  <p:clrMapOvr>
    <a:masterClrMapping/>
  </p:clrMapOvr>
  <p:transition spd="slow" advTm="0">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49">
            <a:extLst>
              <a:ext uri="{FF2B5EF4-FFF2-40B4-BE49-F238E27FC236}">
                <a16:creationId xmlns:a16="http://schemas.microsoft.com/office/drawing/2014/main" id="{BAD67DDB-829E-48C5-B086-CD56CC38399F}"/>
              </a:ext>
            </a:extLst>
          </p:cNvPr>
          <p:cNvSpPr/>
          <p:nvPr/>
        </p:nvSpPr>
        <p:spPr>
          <a:xfrm>
            <a:off x="448424" y="261889"/>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7" name="Rectangle 66">
            <a:extLst>
              <a:ext uri="{FF2B5EF4-FFF2-40B4-BE49-F238E27FC236}">
                <a16:creationId xmlns:a16="http://schemas.microsoft.com/office/drawing/2014/main" id="{8AFDA91C-FACC-471A-B068-D407251285F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68" name="Rectangle 67">
            <a:extLst>
              <a:ext uri="{FF2B5EF4-FFF2-40B4-BE49-F238E27FC236}">
                <a16:creationId xmlns:a16="http://schemas.microsoft.com/office/drawing/2014/main" id="{280BD6F4-7F12-427F-88BD-57D021C5E8AE}"/>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DAAA7118-9624-4B74-8969-502E70632BDF}"/>
              </a:ext>
            </a:extLst>
          </p:cNvPr>
          <p:cNvGrpSpPr/>
          <p:nvPr/>
        </p:nvGrpSpPr>
        <p:grpSpPr>
          <a:xfrm>
            <a:off x="3246" y="1837"/>
            <a:ext cx="12061930" cy="6858000"/>
            <a:chOff x="-22154" y="6802"/>
            <a:chExt cx="12061930" cy="6858000"/>
          </a:xfrm>
        </p:grpSpPr>
        <p:sp>
          <p:nvSpPr>
            <p:cNvPr id="2" name="Rectangle 1">
              <a:extLst>
                <a:ext uri="{FF2B5EF4-FFF2-40B4-BE49-F238E27FC236}">
                  <a16:creationId xmlns:a16="http://schemas.microsoft.com/office/drawing/2014/main" id="{06B5C985-FF7B-4705-A06C-30EEC287C346}"/>
                </a:ext>
              </a:extLst>
            </p:cNvPr>
            <p:cNvSpPr/>
            <p:nvPr/>
          </p:nvSpPr>
          <p:spPr>
            <a:xfrm>
              <a:off x="-22154" y="6802"/>
              <a:ext cx="1206193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grpSp>
          <p:nvGrpSpPr>
            <p:cNvPr id="5" name="Group 4">
              <a:extLst>
                <a:ext uri="{FF2B5EF4-FFF2-40B4-BE49-F238E27FC236}">
                  <a16:creationId xmlns:a16="http://schemas.microsoft.com/office/drawing/2014/main" id="{E8076E75-8F44-463F-B65F-07FEAF30A911}"/>
                </a:ext>
              </a:extLst>
            </p:cNvPr>
            <p:cNvGrpSpPr/>
            <p:nvPr/>
          </p:nvGrpSpPr>
          <p:grpSpPr>
            <a:xfrm>
              <a:off x="2527536" y="1336047"/>
              <a:ext cx="7216483" cy="5056245"/>
              <a:chOff x="701291" y="1008468"/>
              <a:chExt cx="7216483" cy="5056245"/>
            </a:xfrm>
          </p:grpSpPr>
          <p:pic>
            <p:nvPicPr>
              <p:cNvPr id="48" name="Picture 47">
                <a:extLst>
                  <a:ext uri="{FF2B5EF4-FFF2-40B4-BE49-F238E27FC236}">
                    <a16:creationId xmlns:a16="http://schemas.microsoft.com/office/drawing/2014/main" id="{6BBD0832-4B72-40C7-B739-28362CB7B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291" y="1008468"/>
                <a:ext cx="7216483" cy="5056245"/>
              </a:xfrm>
              <a:prstGeom prst="rect">
                <a:avLst/>
              </a:prstGeom>
              <a:ln>
                <a:noFill/>
              </a:ln>
            </p:spPr>
          </p:pic>
          <p:sp>
            <p:nvSpPr>
              <p:cNvPr id="49" name="Rectangle: Rounded Corners 48">
                <a:extLst>
                  <a:ext uri="{FF2B5EF4-FFF2-40B4-BE49-F238E27FC236}">
                    <a16:creationId xmlns:a16="http://schemas.microsoft.com/office/drawing/2014/main" id="{079D902E-BA47-465B-8A6D-3974FC942C57}"/>
                  </a:ext>
                </a:extLst>
              </p:cNvPr>
              <p:cNvSpPr/>
              <p:nvPr/>
            </p:nvSpPr>
            <p:spPr>
              <a:xfrm>
                <a:off x="6368982" y="4924918"/>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51" name="TextBox 50">
                <a:extLst>
                  <a:ext uri="{FF2B5EF4-FFF2-40B4-BE49-F238E27FC236}">
                    <a16:creationId xmlns:a16="http://schemas.microsoft.com/office/drawing/2014/main" id="{167D58EE-6306-470F-B4BB-04E0673CC7B8}"/>
                  </a:ext>
                </a:extLst>
              </p:cNvPr>
              <p:cNvSpPr txBox="1"/>
              <p:nvPr/>
            </p:nvSpPr>
            <p:spPr>
              <a:xfrm>
                <a:off x="4723933" y="2273974"/>
                <a:ext cx="1025371" cy="369332"/>
              </a:xfrm>
              <a:prstGeom prst="rect">
                <a:avLst/>
              </a:prstGeom>
              <a:noFill/>
              <a:ln>
                <a:noFill/>
              </a:ln>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52" name="TextBox 51">
                <a:extLst>
                  <a:ext uri="{FF2B5EF4-FFF2-40B4-BE49-F238E27FC236}">
                    <a16:creationId xmlns:a16="http://schemas.microsoft.com/office/drawing/2014/main" id="{EAA7BAA3-E076-42E0-9E63-FFDAE93680A3}"/>
                  </a:ext>
                </a:extLst>
              </p:cNvPr>
              <p:cNvSpPr txBox="1"/>
              <p:nvPr/>
            </p:nvSpPr>
            <p:spPr>
              <a:xfrm>
                <a:off x="4799023" y="3032295"/>
                <a:ext cx="2452557" cy="276999"/>
              </a:xfrm>
              <a:prstGeom prst="rect">
                <a:avLst/>
              </a:prstGeom>
              <a:noFill/>
              <a:ln>
                <a:noFill/>
              </a:ln>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6" name="Rectangle 5">
                <a:extLst>
                  <a:ext uri="{FF2B5EF4-FFF2-40B4-BE49-F238E27FC236}">
                    <a16:creationId xmlns:a16="http://schemas.microsoft.com/office/drawing/2014/main" id="{193AF62C-4FE8-42F8-BA99-32A4A827AEF7}"/>
                  </a:ext>
                </a:extLst>
              </p:cNvPr>
              <p:cNvSpPr/>
              <p:nvPr/>
            </p:nvSpPr>
            <p:spPr>
              <a:xfrm>
                <a:off x="4790214" y="4350482"/>
                <a:ext cx="1158042" cy="373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7" name="Isosceles Triangle 6">
                <a:extLst>
                  <a:ext uri="{FF2B5EF4-FFF2-40B4-BE49-F238E27FC236}">
                    <a16:creationId xmlns:a16="http://schemas.microsoft.com/office/drawing/2014/main" id="{A05C5A1A-F32D-445A-B579-0703EEBEAA4D}"/>
                  </a:ext>
                </a:extLst>
              </p:cNvPr>
              <p:cNvSpPr/>
              <p:nvPr/>
            </p:nvSpPr>
            <p:spPr>
              <a:xfrm flipV="1">
                <a:off x="5722317" y="4507942"/>
                <a:ext cx="99344" cy="73097"/>
              </a:xfrm>
              <a:prstGeom prs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97434C25-6DC4-4BB2-B736-49DF7A9B25B4}"/>
                  </a:ext>
                </a:extLst>
              </p:cNvPr>
              <p:cNvSpPr/>
              <p:nvPr/>
            </p:nvSpPr>
            <p:spPr>
              <a:xfrm>
                <a:off x="4790214" y="4741202"/>
                <a:ext cx="1158042" cy="192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53" name="Rectangle 52">
                <a:extLst>
                  <a:ext uri="{FF2B5EF4-FFF2-40B4-BE49-F238E27FC236}">
                    <a16:creationId xmlns:a16="http://schemas.microsoft.com/office/drawing/2014/main" id="{89E42767-FDE1-478A-8395-CD798E0ED76D}"/>
                  </a:ext>
                </a:extLst>
              </p:cNvPr>
              <p:cNvSpPr/>
              <p:nvPr/>
            </p:nvSpPr>
            <p:spPr>
              <a:xfrm>
                <a:off x="4790214" y="4939583"/>
                <a:ext cx="1158042" cy="1928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54" name="Rectangle 53">
                <a:extLst>
                  <a:ext uri="{FF2B5EF4-FFF2-40B4-BE49-F238E27FC236}">
                    <a16:creationId xmlns:a16="http://schemas.microsoft.com/office/drawing/2014/main" id="{20533F9A-666C-4336-BB97-C3BE06926819}"/>
                  </a:ext>
                </a:extLst>
              </p:cNvPr>
              <p:cNvSpPr/>
              <p:nvPr/>
            </p:nvSpPr>
            <p:spPr>
              <a:xfrm>
                <a:off x="4790214" y="5134135"/>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57" name="TextBox 56">
                <a:extLst>
                  <a:ext uri="{FF2B5EF4-FFF2-40B4-BE49-F238E27FC236}">
                    <a16:creationId xmlns:a16="http://schemas.microsoft.com/office/drawing/2014/main" id="{A76EB2D4-5B17-43E8-B044-EB376A3CDAC7}"/>
                  </a:ext>
                </a:extLst>
              </p:cNvPr>
              <p:cNvSpPr txBox="1"/>
              <p:nvPr/>
            </p:nvSpPr>
            <p:spPr>
              <a:xfrm>
                <a:off x="6336193" y="4348336"/>
                <a:ext cx="1195672" cy="369332"/>
              </a:xfrm>
              <a:prstGeom prst="rect">
                <a:avLst/>
              </a:prstGeom>
              <a:noFill/>
              <a:ln>
                <a:noFill/>
              </a:ln>
            </p:spPr>
            <p:txBody>
              <a:bodyPr wrap="square">
                <a:spAutoFit/>
              </a:bodyPr>
              <a:lstStyle/>
              <a:p>
                <a:r>
                  <a:rPr lang="en-US" dirty="0">
                    <a:solidFill>
                      <a:schemeClr val="tx1">
                        <a:lumMod val="50000"/>
                        <a:lumOff val="50000"/>
                      </a:schemeClr>
                    </a:solidFill>
                  </a:rPr>
                  <a:t> -      4     +</a:t>
                </a:r>
                <a:endParaRPr lang="en-DE" dirty="0"/>
              </a:p>
            </p:txBody>
          </p:sp>
          <p:grpSp>
            <p:nvGrpSpPr>
              <p:cNvPr id="59" name="Group 58">
                <a:extLst>
                  <a:ext uri="{FF2B5EF4-FFF2-40B4-BE49-F238E27FC236}">
                    <a16:creationId xmlns:a16="http://schemas.microsoft.com/office/drawing/2014/main" id="{003788C3-92B2-486F-A060-E1A3C458AA22}"/>
                  </a:ext>
                </a:extLst>
              </p:cNvPr>
              <p:cNvGrpSpPr/>
              <p:nvPr/>
            </p:nvGrpSpPr>
            <p:grpSpPr>
              <a:xfrm>
                <a:off x="954870" y="4643981"/>
                <a:ext cx="3183551" cy="908930"/>
                <a:chOff x="2765876" y="4974556"/>
                <a:chExt cx="3183551" cy="908930"/>
              </a:xfrm>
            </p:grpSpPr>
            <p:sp>
              <p:nvSpPr>
                <p:cNvPr id="60" name="Rectangle 59">
                  <a:extLst>
                    <a:ext uri="{FF2B5EF4-FFF2-40B4-BE49-F238E27FC236}">
                      <a16:creationId xmlns:a16="http://schemas.microsoft.com/office/drawing/2014/main" id="{283EDBA9-3F3C-4526-AE6B-820345370A79}"/>
                    </a:ext>
                  </a:extLst>
                </p:cNvPr>
                <p:cNvSpPr/>
                <p:nvPr/>
              </p:nvSpPr>
              <p:spPr>
                <a:xfrm>
                  <a:off x="2765876" y="4974556"/>
                  <a:ext cx="3183551" cy="34143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61" name="Group 60">
                  <a:extLst>
                    <a:ext uri="{FF2B5EF4-FFF2-40B4-BE49-F238E27FC236}">
                      <a16:creationId xmlns:a16="http://schemas.microsoft.com/office/drawing/2014/main" id="{93FBA15C-BC6B-424E-BACF-24FDF6740514}"/>
                    </a:ext>
                  </a:extLst>
                </p:cNvPr>
                <p:cNvGrpSpPr/>
                <p:nvPr/>
              </p:nvGrpSpPr>
              <p:grpSpPr>
                <a:xfrm>
                  <a:off x="5725861" y="5071552"/>
                  <a:ext cx="91533" cy="121710"/>
                  <a:chOff x="6129623" y="4258079"/>
                  <a:chExt cx="356944" cy="448061"/>
                </a:xfrm>
              </p:grpSpPr>
              <p:sp>
                <p:nvSpPr>
                  <p:cNvPr id="65" name="L-Shape 64">
                    <a:extLst>
                      <a:ext uri="{FF2B5EF4-FFF2-40B4-BE49-F238E27FC236}">
                        <a16:creationId xmlns:a16="http://schemas.microsoft.com/office/drawing/2014/main" id="{450BE0AF-564F-494F-8901-247291444F17}"/>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D0A2ED6C-308A-42BF-8D1F-D01C7DADFFD3}"/>
                      </a:ext>
                    </a:extLst>
                  </p:cNvPr>
                  <p:cNvSpPr/>
                  <p:nvPr/>
                </p:nvSpPr>
                <p:spPr>
                  <a:xfrm rot="18783512">
                    <a:off x="6143696" y="4244006"/>
                    <a:ext cx="325142" cy="353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62" name="Rectangle 61">
                  <a:extLst>
                    <a:ext uri="{FF2B5EF4-FFF2-40B4-BE49-F238E27FC236}">
                      <a16:creationId xmlns:a16="http://schemas.microsoft.com/office/drawing/2014/main" id="{435966EF-D7C1-4524-BEAA-04F2D13599FA}"/>
                    </a:ext>
                  </a:extLst>
                </p:cNvPr>
                <p:cNvSpPr/>
                <p:nvPr/>
              </p:nvSpPr>
              <p:spPr>
                <a:xfrm>
                  <a:off x="2765876" y="5315993"/>
                  <a:ext cx="3183551" cy="19288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63" name="Rectangle 62">
                  <a:extLst>
                    <a:ext uri="{FF2B5EF4-FFF2-40B4-BE49-F238E27FC236}">
                      <a16:creationId xmlns:a16="http://schemas.microsoft.com/office/drawing/2014/main" id="{81244C1D-3257-463C-BB68-8BBBD7C74385}"/>
                    </a:ext>
                  </a:extLst>
                </p:cNvPr>
                <p:cNvSpPr/>
                <p:nvPr/>
              </p:nvSpPr>
              <p:spPr>
                <a:xfrm>
                  <a:off x="2765876" y="5510622"/>
                  <a:ext cx="3183551" cy="19288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64" name="Rectangle 63">
                  <a:extLst>
                    <a:ext uri="{FF2B5EF4-FFF2-40B4-BE49-F238E27FC236}">
                      <a16:creationId xmlns:a16="http://schemas.microsoft.com/office/drawing/2014/main" id="{F309C84E-4B9B-436B-8C5B-1DD7EC99A933}"/>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grpSp>
      </p:grpSp>
    </p:spTree>
    <p:extLst>
      <p:ext uri="{BB962C8B-B14F-4D97-AF65-F5344CB8AC3E}">
        <p14:creationId xmlns:p14="http://schemas.microsoft.com/office/powerpoint/2010/main" val="1651729526"/>
      </p:ext>
    </p:extLst>
  </p:cSld>
  <p:clrMapOvr>
    <a:masterClrMapping/>
  </p:clrMapOvr>
  <p:transition spd="slow" advTm="0">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64" name="Rectangle 63">
            <a:extLst>
              <a:ext uri="{FF2B5EF4-FFF2-40B4-BE49-F238E27FC236}">
                <a16:creationId xmlns:a16="http://schemas.microsoft.com/office/drawing/2014/main" id="{97EEBD5D-AFBD-4DE6-9B76-B7D287319BED}"/>
              </a:ext>
            </a:extLst>
          </p:cNvPr>
          <p:cNvSpPr/>
          <p:nvPr/>
        </p:nvSpPr>
        <p:spPr>
          <a:xfrm>
            <a:off x="450527" y="266894"/>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Rectangle 67">
            <a:extLst>
              <a:ext uri="{FF2B5EF4-FFF2-40B4-BE49-F238E27FC236}">
                <a16:creationId xmlns:a16="http://schemas.microsoft.com/office/drawing/2014/main" id="{EC4AE839-C591-4F97-86E4-94A3E8A9942A}"/>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69" name="Rectangle 68">
            <a:extLst>
              <a:ext uri="{FF2B5EF4-FFF2-40B4-BE49-F238E27FC236}">
                <a16:creationId xmlns:a16="http://schemas.microsoft.com/office/drawing/2014/main" id="{B007A0E8-1133-4DA3-802A-A40734288749}"/>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ED74FFC0-0582-4166-AB9B-5A4717C33CB4}"/>
              </a:ext>
            </a:extLst>
          </p:cNvPr>
          <p:cNvGrpSpPr/>
          <p:nvPr/>
        </p:nvGrpSpPr>
        <p:grpSpPr>
          <a:xfrm>
            <a:off x="5400" y="0"/>
            <a:ext cx="12061930" cy="6858000"/>
            <a:chOff x="-11615" y="0"/>
            <a:chExt cx="12061930" cy="6858000"/>
          </a:xfrm>
        </p:grpSpPr>
        <p:sp>
          <p:nvSpPr>
            <p:cNvPr id="2" name="Rectangle 1">
              <a:extLst>
                <a:ext uri="{FF2B5EF4-FFF2-40B4-BE49-F238E27FC236}">
                  <a16:creationId xmlns:a16="http://schemas.microsoft.com/office/drawing/2014/main" id="{06B5C985-FF7B-4705-A06C-30EEC287C346}"/>
                </a:ext>
              </a:extLst>
            </p:cNvPr>
            <p:cNvSpPr/>
            <p:nvPr/>
          </p:nvSpPr>
          <p:spPr>
            <a:xfrm>
              <a:off x="-11615" y="0"/>
              <a:ext cx="1206193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grpSp>
          <p:nvGrpSpPr>
            <p:cNvPr id="5" name="Group 4">
              <a:extLst>
                <a:ext uri="{FF2B5EF4-FFF2-40B4-BE49-F238E27FC236}">
                  <a16:creationId xmlns:a16="http://schemas.microsoft.com/office/drawing/2014/main" id="{6831AB82-C028-4A59-9AEA-87AB2AD58671}"/>
                </a:ext>
              </a:extLst>
            </p:cNvPr>
            <p:cNvGrpSpPr/>
            <p:nvPr/>
          </p:nvGrpSpPr>
          <p:grpSpPr>
            <a:xfrm>
              <a:off x="3100947" y="2097030"/>
              <a:ext cx="6096001" cy="3598478"/>
              <a:chOff x="3100947" y="2097030"/>
              <a:chExt cx="6096001" cy="3598478"/>
            </a:xfrm>
          </p:grpSpPr>
          <p:pic>
            <p:nvPicPr>
              <p:cNvPr id="76" name="Picture 75">
                <a:extLst>
                  <a:ext uri="{FF2B5EF4-FFF2-40B4-BE49-F238E27FC236}">
                    <a16:creationId xmlns:a16="http://schemas.microsoft.com/office/drawing/2014/main" id="{ECA8FDCD-EB4A-4396-A611-68637C8142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0947" y="2097030"/>
                <a:ext cx="6096001" cy="3598478"/>
              </a:xfrm>
              <a:prstGeom prst="rect">
                <a:avLst/>
              </a:prstGeom>
              <a:ln>
                <a:noFill/>
              </a:ln>
              <a:effectLst>
                <a:outerShdw blurRad="190500" algn="tl" rotWithShape="0">
                  <a:srgbClr val="000000">
                    <a:alpha val="70000"/>
                  </a:srgbClr>
                </a:outerShdw>
              </a:effectLst>
            </p:spPr>
          </p:pic>
          <p:sp>
            <p:nvSpPr>
              <p:cNvPr id="77" name="Rectangle 76">
                <a:extLst>
                  <a:ext uri="{FF2B5EF4-FFF2-40B4-BE49-F238E27FC236}">
                    <a16:creationId xmlns:a16="http://schemas.microsoft.com/office/drawing/2014/main" id="{0FD97149-99CC-4967-860F-5A1C8D815144}"/>
                  </a:ext>
                </a:extLst>
              </p:cNvPr>
              <p:cNvSpPr/>
              <p:nvPr/>
            </p:nvSpPr>
            <p:spPr>
              <a:xfrm>
                <a:off x="6297762" y="275516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78" name="Rectangle 77">
                <a:extLst>
                  <a:ext uri="{FF2B5EF4-FFF2-40B4-BE49-F238E27FC236}">
                    <a16:creationId xmlns:a16="http://schemas.microsoft.com/office/drawing/2014/main" id="{342C2DFA-57D8-4A81-9B7F-46AEE1162502}"/>
                  </a:ext>
                </a:extLst>
              </p:cNvPr>
              <p:cNvSpPr/>
              <p:nvPr/>
            </p:nvSpPr>
            <p:spPr>
              <a:xfrm>
                <a:off x="6297762" y="337866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79" name="Rectangle 78">
                <a:extLst>
                  <a:ext uri="{FF2B5EF4-FFF2-40B4-BE49-F238E27FC236}">
                    <a16:creationId xmlns:a16="http://schemas.microsoft.com/office/drawing/2014/main" id="{C62C6FB4-6275-4BB7-ACB4-43C73E44ED61}"/>
                  </a:ext>
                </a:extLst>
              </p:cNvPr>
              <p:cNvSpPr/>
              <p:nvPr/>
            </p:nvSpPr>
            <p:spPr>
              <a:xfrm>
                <a:off x="6307831"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80" name="Rectangle 79">
                <a:extLst>
                  <a:ext uri="{FF2B5EF4-FFF2-40B4-BE49-F238E27FC236}">
                    <a16:creationId xmlns:a16="http://schemas.microsoft.com/office/drawing/2014/main" id="{35674536-AD78-4040-8AE9-23C59034A707}"/>
                  </a:ext>
                </a:extLst>
              </p:cNvPr>
              <p:cNvSpPr/>
              <p:nvPr/>
            </p:nvSpPr>
            <p:spPr>
              <a:xfrm>
                <a:off x="7221660"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81" name="Rectangle 80">
                <a:extLst>
                  <a:ext uri="{FF2B5EF4-FFF2-40B4-BE49-F238E27FC236}">
                    <a16:creationId xmlns:a16="http://schemas.microsoft.com/office/drawing/2014/main" id="{F0F25E31-168A-4588-B19E-550523A29D25}"/>
                  </a:ext>
                </a:extLst>
              </p:cNvPr>
              <p:cNvSpPr/>
              <p:nvPr/>
            </p:nvSpPr>
            <p:spPr>
              <a:xfrm>
                <a:off x="7221660" y="3378667"/>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82" name="Rectangle 81">
                <a:extLst>
                  <a:ext uri="{FF2B5EF4-FFF2-40B4-BE49-F238E27FC236}">
                    <a16:creationId xmlns:a16="http://schemas.microsoft.com/office/drawing/2014/main" id="{B66A2D4A-180A-4D1B-836B-E1BB267A5240}"/>
                  </a:ext>
                </a:extLst>
              </p:cNvPr>
              <p:cNvSpPr/>
              <p:nvPr/>
            </p:nvSpPr>
            <p:spPr>
              <a:xfrm>
                <a:off x="8169249" y="3363413"/>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83" name="Rectangle 82">
                <a:extLst>
                  <a:ext uri="{FF2B5EF4-FFF2-40B4-BE49-F238E27FC236}">
                    <a16:creationId xmlns:a16="http://schemas.microsoft.com/office/drawing/2014/main" id="{6C9DB8B8-77A9-4301-985F-B588D555FFB4}"/>
                  </a:ext>
                </a:extLst>
              </p:cNvPr>
              <p:cNvSpPr/>
              <p:nvPr/>
            </p:nvSpPr>
            <p:spPr>
              <a:xfrm>
                <a:off x="8169249" y="275771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84" name="Rectangle 83">
                <a:extLst>
                  <a:ext uri="{FF2B5EF4-FFF2-40B4-BE49-F238E27FC236}">
                    <a16:creationId xmlns:a16="http://schemas.microsoft.com/office/drawing/2014/main" id="{55CB6ED4-7CD8-402D-9809-4BC5868ED0BE}"/>
                  </a:ext>
                </a:extLst>
              </p:cNvPr>
              <p:cNvSpPr/>
              <p:nvPr/>
            </p:nvSpPr>
            <p:spPr>
              <a:xfrm>
                <a:off x="7226423" y="276441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86" name="Rectangle 85">
                <a:extLst>
                  <a:ext uri="{FF2B5EF4-FFF2-40B4-BE49-F238E27FC236}">
                    <a16:creationId xmlns:a16="http://schemas.microsoft.com/office/drawing/2014/main" id="{496F64B9-8A20-48F0-8EE8-9B6BA6338CEC}"/>
                  </a:ext>
                </a:extLst>
              </p:cNvPr>
              <p:cNvSpPr/>
              <p:nvPr/>
            </p:nvSpPr>
            <p:spPr>
              <a:xfrm>
                <a:off x="6032998" y="5220072"/>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86">
                <a:extLst>
                  <a:ext uri="{FF2B5EF4-FFF2-40B4-BE49-F238E27FC236}">
                    <a16:creationId xmlns:a16="http://schemas.microsoft.com/office/drawing/2014/main" id="{9CFB8E35-87D3-45B8-A7B9-CD41EE91035F}"/>
                  </a:ext>
                </a:extLst>
              </p:cNvPr>
              <p:cNvSpPr/>
              <p:nvPr/>
            </p:nvSpPr>
            <p:spPr>
              <a:xfrm>
                <a:off x="5048184"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88" name="Rectangle 87">
                <a:extLst>
                  <a:ext uri="{FF2B5EF4-FFF2-40B4-BE49-F238E27FC236}">
                    <a16:creationId xmlns:a16="http://schemas.microsoft.com/office/drawing/2014/main" id="{2ECBCD47-7FB7-4DAE-8971-7F34F4840F0D}"/>
                  </a:ext>
                </a:extLst>
              </p:cNvPr>
              <p:cNvSpPr/>
              <p:nvPr/>
            </p:nvSpPr>
            <p:spPr>
              <a:xfrm>
                <a:off x="3697077"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89" name="Oval 88">
                <a:extLst>
                  <a:ext uri="{FF2B5EF4-FFF2-40B4-BE49-F238E27FC236}">
                    <a16:creationId xmlns:a16="http://schemas.microsoft.com/office/drawing/2014/main" id="{1940C924-EAB3-4CF6-A488-7A462CC6FA09}"/>
                  </a:ext>
                </a:extLst>
              </p:cNvPr>
              <p:cNvSpPr/>
              <p:nvPr/>
            </p:nvSpPr>
            <p:spPr>
              <a:xfrm>
                <a:off x="3559763" y="4916479"/>
                <a:ext cx="111946" cy="10827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0" name="Oval 89">
                <a:extLst>
                  <a:ext uri="{FF2B5EF4-FFF2-40B4-BE49-F238E27FC236}">
                    <a16:creationId xmlns:a16="http://schemas.microsoft.com/office/drawing/2014/main" id="{96CC5714-9277-43F3-AE2D-055A64B099A4}"/>
                  </a:ext>
                </a:extLst>
              </p:cNvPr>
              <p:cNvSpPr/>
              <p:nvPr/>
            </p:nvSpPr>
            <p:spPr>
              <a:xfrm>
                <a:off x="4899241" y="4916479"/>
                <a:ext cx="111946" cy="10827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1" name="Rectangle 90">
                <a:extLst>
                  <a:ext uri="{FF2B5EF4-FFF2-40B4-BE49-F238E27FC236}">
                    <a16:creationId xmlns:a16="http://schemas.microsoft.com/office/drawing/2014/main" id="{778A43F9-7760-45DB-A19B-E6732159E1AB}"/>
                  </a:ext>
                </a:extLst>
              </p:cNvPr>
              <p:cNvSpPr/>
              <p:nvPr/>
            </p:nvSpPr>
            <p:spPr>
              <a:xfrm>
                <a:off x="3238322" y="5201487"/>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92" name="Rectangle 91">
                <a:extLst>
                  <a:ext uri="{FF2B5EF4-FFF2-40B4-BE49-F238E27FC236}">
                    <a16:creationId xmlns:a16="http://schemas.microsoft.com/office/drawing/2014/main" id="{2E172E63-792E-4E90-AECC-740D66536AFE}"/>
                  </a:ext>
                </a:extLst>
              </p:cNvPr>
              <p:cNvSpPr/>
              <p:nvPr/>
            </p:nvSpPr>
            <p:spPr>
              <a:xfrm>
                <a:off x="6209570" y="2225040"/>
                <a:ext cx="2510865" cy="420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3" name="Rectangle 92">
                <a:extLst>
                  <a:ext uri="{FF2B5EF4-FFF2-40B4-BE49-F238E27FC236}">
                    <a16:creationId xmlns:a16="http://schemas.microsoft.com/office/drawing/2014/main" id="{C73BD4BD-31CD-44AB-BE58-FB2B13E5F35B}"/>
                  </a:ext>
                </a:extLst>
              </p:cNvPr>
              <p:cNvSpPr/>
              <p:nvPr/>
            </p:nvSpPr>
            <p:spPr>
              <a:xfrm>
                <a:off x="3982800" y="2321570"/>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67" name="Rectangle: Rounded Corners 66">
                <a:extLst>
                  <a:ext uri="{FF2B5EF4-FFF2-40B4-BE49-F238E27FC236}">
                    <a16:creationId xmlns:a16="http://schemas.microsoft.com/office/drawing/2014/main" id="{AD0194EA-6D54-46B3-8D32-FA8BA7A9B276}"/>
                  </a:ext>
                </a:extLst>
              </p:cNvPr>
              <p:cNvSpPr/>
              <p:nvPr/>
            </p:nvSpPr>
            <p:spPr>
              <a:xfrm>
                <a:off x="8348514" y="5201487"/>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grpSp>
      </p:grpSp>
    </p:spTree>
    <p:extLst>
      <p:ext uri="{BB962C8B-B14F-4D97-AF65-F5344CB8AC3E}">
        <p14:creationId xmlns:p14="http://schemas.microsoft.com/office/powerpoint/2010/main" val="3939091861"/>
      </p:ext>
    </p:extLst>
  </p:cSld>
  <p:clrMapOvr>
    <a:masterClrMapping/>
  </p:clrMapOvr>
  <p:transition spd="slow" advTm="2000">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64" name="Rectangle 63">
            <a:extLst>
              <a:ext uri="{FF2B5EF4-FFF2-40B4-BE49-F238E27FC236}">
                <a16:creationId xmlns:a16="http://schemas.microsoft.com/office/drawing/2014/main" id="{97EEBD5D-AFBD-4DE6-9B76-B7D287319BED}"/>
              </a:ext>
            </a:extLst>
          </p:cNvPr>
          <p:cNvSpPr/>
          <p:nvPr/>
        </p:nvSpPr>
        <p:spPr>
          <a:xfrm>
            <a:off x="450527" y="266894"/>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Rectangle 67">
            <a:extLst>
              <a:ext uri="{FF2B5EF4-FFF2-40B4-BE49-F238E27FC236}">
                <a16:creationId xmlns:a16="http://schemas.microsoft.com/office/drawing/2014/main" id="{EC4AE839-C591-4F97-86E4-94A3E8A9942A}"/>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69" name="Rectangle 68">
            <a:extLst>
              <a:ext uri="{FF2B5EF4-FFF2-40B4-BE49-F238E27FC236}">
                <a16:creationId xmlns:a16="http://schemas.microsoft.com/office/drawing/2014/main" id="{B007A0E8-1133-4DA3-802A-A40734288749}"/>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ED74FFC0-0582-4166-AB9B-5A4717C33CB4}"/>
              </a:ext>
            </a:extLst>
          </p:cNvPr>
          <p:cNvGrpSpPr/>
          <p:nvPr/>
        </p:nvGrpSpPr>
        <p:grpSpPr>
          <a:xfrm>
            <a:off x="5400" y="0"/>
            <a:ext cx="12061930" cy="6858000"/>
            <a:chOff x="-11615" y="0"/>
            <a:chExt cx="12061930" cy="6858000"/>
          </a:xfrm>
        </p:grpSpPr>
        <p:sp>
          <p:nvSpPr>
            <p:cNvPr id="2" name="Rectangle 1">
              <a:extLst>
                <a:ext uri="{FF2B5EF4-FFF2-40B4-BE49-F238E27FC236}">
                  <a16:creationId xmlns:a16="http://schemas.microsoft.com/office/drawing/2014/main" id="{06B5C985-FF7B-4705-A06C-30EEC287C346}"/>
                </a:ext>
              </a:extLst>
            </p:cNvPr>
            <p:cNvSpPr/>
            <p:nvPr/>
          </p:nvSpPr>
          <p:spPr>
            <a:xfrm>
              <a:off x="-11615" y="0"/>
              <a:ext cx="1206193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grpSp>
          <p:nvGrpSpPr>
            <p:cNvPr id="5" name="Group 4">
              <a:extLst>
                <a:ext uri="{FF2B5EF4-FFF2-40B4-BE49-F238E27FC236}">
                  <a16:creationId xmlns:a16="http://schemas.microsoft.com/office/drawing/2014/main" id="{6831AB82-C028-4A59-9AEA-87AB2AD58671}"/>
                </a:ext>
              </a:extLst>
            </p:cNvPr>
            <p:cNvGrpSpPr/>
            <p:nvPr/>
          </p:nvGrpSpPr>
          <p:grpSpPr>
            <a:xfrm>
              <a:off x="3100947" y="2097030"/>
              <a:ext cx="6096001" cy="3598478"/>
              <a:chOff x="3100947" y="2097030"/>
              <a:chExt cx="6096001" cy="3598478"/>
            </a:xfrm>
          </p:grpSpPr>
          <p:pic>
            <p:nvPicPr>
              <p:cNvPr id="76" name="Picture 75">
                <a:extLst>
                  <a:ext uri="{FF2B5EF4-FFF2-40B4-BE49-F238E27FC236}">
                    <a16:creationId xmlns:a16="http://schemas.microsoft.com/office/drawing/2014/main" id="{ECA8FDCD-EB4A-4396-A611-68637C8142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0947" y="2097030"/>
                <a:ext cx="6096001" cy="3598478"/>
              </a:xfrm>
              <a:prstGeom prst="rect">
                <a:avLst/>
              </a:prstGeom>
              <a:ln>
                <a:noFill/>
              </a:ln>
              <a:effectLst>
                <a:outerShdw blurRad="190500" algn="tl" rotWithShape="0">
                  <a:srgbClr val="000000">
                    <a:alpha val="70000"/>
                  </a:srgbClr>
                </a:outerShdw>
              </a:effectLst>
            </p:spPr>
          </p:pic>
          <p:sp>
            <p:nvSpPr>
              <p:cNvPr id="77" name="Rectangle 76">
                <a:extLst>
                  <a:ext uri="{FF2B5EF4-FFF2-40B4-BE49-F238E27FC236}">
                    <a16:creationId xmlns:a16="http://schemas.microsoft.com/office/drawing/2014/main" id="{0FD97149-99CC-4967-860F-5A1C8D815144}"/>
                  </a:ext>
                </a:extLst>
              </p:cNvPr>
              <p:cNvSpPr/>
              <p:nvPr/>
            </p:nvSpPr>
            <p:spPr>
              <a:xfrm>
                <a:off x="6297762" y="275516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78" name="Rectangle 77">
                <a:extLst>
                  <a:ext uri="{FF2B5EF4-FFF2-40B4-BE49-F238E27FC236}">
                    <a16:creationId xmlns:a16="http://schemas.microsoft.com/office/drawing/2014/main" id="{342C2DFA-57D8-4A81-9B7F-46AEE1162502}"/>
                  </a:ext>
                </a:extLst>
              </p:cNvPr>
              <p:cNvSpPr/>
              <p:nvPr/>
            </p:nvSpPr>
            <p:spPr>
              <a:xfrm>
                <a:off x="6297762" y="337866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79" name="Rectangle 78">
                <a:extLst>
                  <a:ext uri="{FF2B5EF4-FFF2-40B4-BE49-F238E27FC236}">
                    <a16:creationId xmlns:a16="http://schemas.microsoft.com/office/drawing/2014/main" id="{C62C6FB4-6275-4BB7-ACB4-43C73E44ED61}"/>
                  </a:ext>
                </a:extLst>
              </p:cNvPr>
              <p:cNvSpPr/>
              <p:nvPr/>
            </p:nvSpPr>
            <p:spPr>
              <a:xfrm>
                <a:off x="6307831"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80" name="Rectangle 79">
                <a:extLst>
                  <a:ext uri="{FF2B5EF4-FFF2-40B4-BE49-F238E27FC236}">
                    <a16:creationId xmlns:a16="http://schemas.microsoft.com/office/drawing/2014/main" id="{35674536-AD78-4040-8AE9-23C59034A707}"/>
                  </a:ext>
                </a:extLst>
              </p:cNvPr>
              <p:cNvSpPr/>
              <p:nvPr/>
            </p:nvSpPr>
            <p:spPr>
              <a:xfrm>
                <a:off x="7221660"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81" name="Rectangle 80">
                <a:extLst>
                  <a:ext uri="{FF2B5EF4-FFF2-40B4-BE49-F238E27FC236}">
                    <a16:creationId xmlns:a16="http://schemas.microsoft.com/office/drawing/2014/main" id="{F0F25E31-168A-4588-B19E-550523A29D25}"/>
                  </a:ext>
                </a:extLst>
              </p:cNvPr>
              <p:cNvSpPr/>
              <p:nvPr/>
            </p:nvSpPr>
            <p:spPr>
              <a:xfrm>
                <a:off x="7221660" y="3378667"/>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82" name="Rectangle 81">
                <a:extLst>
                  <a:ext uri="{FF2B5EF4-FFF2-40B4-BE49-F238E27FC236}">
                    <a16:creationId xmlns:a16="http://schemas.microsoft.com/office/drawing/2014/main" id="{B66A2D4A-180A-4D1B-836B-E1BB267A5240}"/>
                  </a:ext>
                </a:extLst>
              </p:cNvPr>
              <p:cNvSpPr/>
              <p:nvPr/>
            </p:nvSpPr>
            <p:spPr>
              <a:xfrm>
                <a:off x="8169249" y="3363413"/>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83" name="Rectangle 82">
                <a:extLst>
                  <a:ext uri="{FF2B5EF4-FFF2-40B4-BE49-F238E27FC236}">
                    <a16:creationId xmlns:a16="http://schemas.microsoft.com/office/drawing/2014/main" id="{6C9DB8B8-77A9-4301-985F-B588D555FFB4}"/>
                  </a:ext>
                </a:extLst>
              </p:cNvPr>
              <p:cNvSpPr/>
              <p:nvPr/>
            </p:nvSpPr>
            <p:spPr>
              <a:xfrm>
                <a:off x="8169249" y="275771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84" name="Rectangle 83">
                <a:extLst>
                  <a:ext uri="{FF2B5EF4-FFF2-40B4-BE49-F238E27FC236}">
                    <a16:creationId xmlns:a16="http://schemas.microsoft.com/office/drawing/2014/main" id="{55CB6ED4-7CD8-402D-9809-4BC5868ED0BE}"/>
                  </a:ext>
                </a:extLst>
              </p:cNvPr>
              <p:cNvSpPr/>
              <p:nvPr/>
            </p:nvSpPr>
            <p:spPr>
              <a:xfrm>
                <a:off x="7226423" y="276441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86" name="Rectangle 85">
                <a:extLst>
                  <a:ext uri="{FF2B5EF4-FFF2-40B4-BE49-F238E27FC236}">
                    <a16:creationId xmlns:a16="http://schemas.microsoft.com/office/drawing/2014/main" id="{496F64B9-8A20-48F0-8EE8-9B6BA6338CEC}"/>
                  </a:ext>
                </a:extLst>
              </p:cNvPr>
              <p:cNvSpPr/>
              <p:nvPr/>
            </p:nvSpPr>
            <p:spPr>
              <a:xfrm>
                <a:off x="6032998" y="5220072"/>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86">
                <a:extLst>
                  <a:ext uri="{FF2B5EF4-FFF2-40B4-BE49-F238E27FC236}">
                    <a16:creationId xmlns:a16="http://schemas.microsoft.com/office/drawing/2014/main" id="{9CFB8E35-87D3-45B8-A7B9-CD41EE91035F}"/>
                  </a:ext>
                </a:extLst>
              </p:cNvPr>
              <p:cNvSpPr/>
              <p:nvPr/>
            </p:nvSpPr>
            <p:spPr>
              <a:xfrm>
                <a:off x="5048184"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88" name="Rectangle 87">
                <a:extLst>
                  <a:ext uri="{FF2B5EF4-FFF2-40B4-BE49-F238E27FC236}">
                    <a16:creationId xmlns:a16="http://schemas.microsoft.com/office/drawing/2014/main" id="{2ECBCD47-7FB7-4DAE-8971-7F34F4840F0D}"/>
                  </a:ext>
                </a:extLst>
              </p:cNvPr>
              <p:cNvSpPr/>
              <p:nvPr/>
            </p:nvSpPr>
            <p:spPr>
              <a:xfrm>
                <a:off x="3697077"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89" name="Oval 88">
                <a:extLst>
                  <a:ext uri="{FF2B5EF4-FFF2-40B4-BE49-F238E27FC236}">
                    <a16:creationId xmlns:a16="http://schemas.microsoft.com/office/drawing/2014/main" id="{1940C924-EAB3-4CF6-A488-7A462CC6FA09}"/>
                  </a:ext>
                </a:extLst>
              </p:cNvPr>
              <p:cNvSpPr/>
              <p:nvPr/>
            </p:nvSpPr>
            <p:spPr>
              <a:xfrm>
                <a:off x="3559763" y="4916479"/>
                <a:ext cx="111946" cy="10827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0" name="Oval 89">
                <a:extLst>
                  <a:ext uri="{FF2B5EF4-FFF2-40B4-BE49-F238E27FC236}">
                    <a16:creationId xmlns:a16="http://schemas.microsoft.com/office/drawing/2014/main" id="{96CC5714-9277-43F3-AE2D-055A64B099A4}"/>
                  </a:ext>
                </a:extLst>
              </p:cNvPr>
              <p:cNvSpPr/>
              <p:nvPr/>
            </p:nvSpPr>
            <p:spPr>
              <a:xfrm>
                <a:off x="4899241" y="4916479"/>
                <a:ext cx="111946" cy="10827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1" name="Rectangle 90">
                <a:extLst>
                  <a:ext uri="{FF2B5EF4-FFF2-40B4-BE49-F238E27FC236}">
                    <a16:creationId xmlns:a16="http://schemas.microsoft.com/office/drawing/2014/main" id="{778A43F9-7760-45DB-A19B-E6732159E1AB}"/>
                  </a:ext>
                </a:extLst>
              </p:cNvPr>
              <p:cNvSpPr/>
              <p:nvPr/>
            </p:nvSpPr>
            <p:spPr>
              <a:xfrm>
                <a:off x="3238322" y="5201487"/>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92" name="Rectangle 91">
                <a:extLst>
                  <a:ext uri="{FF2B5EF4-FFF2-40B4-BE49-F238E27FC236}">
                    <a16:creationId xmlns:a16="http://schemas.microsoft.com/office/drawing/2014/main" id="{2E172E63-792E-4E90-AECC-740D66536AFE}"/>
                  </a:ext>
                </a:extLst>
              </p:cNvPr>
              <p:cNvSpPr/>
              <p:nvPr/>
            </p:nvSpPr>
            <p:spPr>
              <a:xfrm>
                <a:off x="6209570" y="2225040"/>
                <a:ext cx="2510865" cy="420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3" name="Rectangle 92">
                <a:extLst>
                  <a:ext uri="{FF2B5EF4-FFF2-40B4-BE49-F238E27FC236}">
                    <a16:creationId xmlns:a16="http://schemas.microsoft.com/office/drawing/2014/main" id="{C73BD4BD-31CD-44AB-BE58-FB2B13E5F35B}"/>
                  </a:ext>
                </a:extLst>
              </p:cNvPr>
              <p:cNvSpPr/>
              <p:nvPr/>
            </p:nvSpPr>
            <p:spPr>
              <a:xfrm>
                <a:off x="3982800" y="2321570"/>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67" name="Rectangle: Rounded Corners 66">
                <a:extLst>
                  <a:ext uri="{FF2B5EF4-FFF2-40B4-BE49-F238E27FC236}">
                    <a16:creationId xmlns:a16="http://schemas.microsoft.com/office/drawing/2014/main" id="{AD0194EA-6D54-46B3-8D32-FA8BA7A9B276}"/>
                  </a:ext>
                </a:extLst>
              </p:cNvPr>
              <p:cNvSpPr/>
              <p:nvPr/>
            </p:nvSpPr>
            <p:spPr>
              <a:xfrm>
                <a:off x="8348514" y="5201487"/>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grpSp>
      </p:grpSp>
    </p:spTree>
    <p:extLst>
      <p:ext uri="{BB962C8B-B14F-4D97-AF65-F5344CB8AC3E}">
        <p14:creationId xmlns:p14="http://schemas.microsoft.com/office/powerpoint/2010/main" val="3129889888"/>
      </p:ext>
    </p:extLst>
  </p:cSld>
  <p:clrMapOvr>
    <a:masterClrMapping/>
  </p:clrMapOvr>
  <p:transition spd="slow" advTm="0">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64" name="Rectangle 63">
            <a:extLst>
              <a:ext uri="{FF2B5EF4-FFF2-40B4-BE49-F238E27FC236}">
                <a16:creationId xmlns:a16="http://schemas.microsoft.com/office/drawing/2014/main" id="{97EEBD5D-AFBD-4DE6-9B76-B7D287319BED}"/>
              </a:ext>
            </a:extLst>
          </p:cNvPr>
          <p:cNvSpPr/>
          <p:nvPr/>
        </p:nvSpPr>
        <p:spPr>
          <a:xfrm>
            <a:off x="450527" y="266894"/>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Rectangle 67">
            <a:extLst>
              <a:ext uri="{FF2B5EF4-FFF2-40B4-BE49-F238E27FC236}">
                <a16:creationId xmlns:a16="http://schemas.microsoft.com/office/drawing/2014/main" id="{EC4AE839-C591-4F97-86E4-94A3E8A9942A}"/>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69" name="Rectangle 68">
            <a:extLst>
              <a:ext uri="{FF2B5EF4-FFF2-40B4-BE49-F238E27FC236}">
                <a16:creationId xmlns:a16="http://schemas.microsoft.com/office/drawing/2014/main" id="{B007A0E8-1133-4DA3-802A-A40734288749}"/>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ED74FFC0-0582-4166-AB9B-5A4717C33CB4}"/>
              </a:ext>
            </a:extLst>
          </p:cNvPr>
          <p:cNvGrpSpPr/>
          <p:nvPr/>
        </p:nvGrpSpPr>
        <p:grpSpPr>
          <a:xfrm>
            <a:off x="5400" y="0"/>
            <a:ext cx="12061930" cy="6858000"/>
            <a:chOff x="-11615" y="0"/>
            <a:chExt cx="12061930" cy="6858000"/>
          </a:xfrm>
        </p:grpSpPr>
        <p:sp>
          <p:nvSpPr>
            <p:cNvPr id="2" name="Rectangle 1">
              <a:extLst>
                <a:ext uri="{FF2B5EF4-FFF2-40B4-BE49-F238E27FC236}">
                  <a16:creationId xmlns:a16="http://schemas.microsoft.com/office/drawing/2014/main" id="{06B5C985-FF7B-4705-A06C-30EEC287C346}"/>
                </a:ext>
              </a:extLst>
            </p:cNvPr>
            <p:cNvSpPr/>
            <p:nvPr/>
          </p:nvSpPr>
          <p:spPr>
            <a:xfrm>
              <a:off x="-11615" y="0"/>
              <a:ext cx="12061930" cy="6858000"/>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grpSp>
          <p:nvGrpSpPr>
            <p:cNvPr id="5" name="Group 4">
              <a:extLst>
                <a:ext uri="{FF2B5EF4-FFF2-40B4-BE49-F238E27FC236}">
                  <a16:creationId xmlns:a16="http://schemas.microsoft.com/office/drawing/2014/main" id="{6831AB82-C028-4A59-9AEA-87AB2AD58671}"/>
                </a:ext>
              </a:extLst>
            </p:cNvPr>
            <p:cNvGrpSpPr/>
            <p:nvPr/>
          </p:nvGrpSpPr>
          <p:grpSpPr>
            <a:xfrm>
              <a:off x="3100947" y="2097030"/>
              <a:ext cx="6096001" cy="3598478"/>
              <a:chOff x="3100947" y="2097030"/>
              <a:chExt cx="6096001" cy="3598478"/>
            </a:xfrm>
          </p:grpSpPr>
          <p:pic>
            <p:nvPicPr>
              <p:cNvPr id="76" name="Picture 75">
                <a:extLst>
                  <a:ext uri="{FF2B5EF4-FFF2-40B4-BE49-F238E27FC236}">
                    <a16:creationId xmlns:a16="http://schemas.microsoft.com/office/drawing/2014/main" id="{ECA8FDCD-EB4A-4396-A611-68637C8142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0947" y="2097030"/>
                <a:ext cx="6096001" cy="3598478"/>
              </a:xfrm>
              <a:prstGeom prst="rect">
                <a:avLst/>
              </a:prstGeom>
              <a:ln>
                <a:noFill/>
              </a:ln>
              <a:effectLst>
                <a:outerShdw blurRad="190500" algn="tl" rotWithShape="0">
                  <a:srgbClr val="000000">
                    <a:alpha val="70000"/>
                  </a:srgbClr>
                </a:outerShdw>
              </a:effectLst>
            </p:spPr>
          </p:pic>
          <p:sp>
            <p:nvSpPr>
              <p:cNvPr id="77" name="Rectangle 76">
                <a:extLst>
                  <a:ext uri="{FF2B5EF4-FFF2-40B4-BE49-F238E27FC236}">
                    <a16:creationId xmlns:a16="http://schemas.microsoft.com/office/drawing/2014/main" id="{0FD97149-99CC-4967-860F-5A1C8D815144}"/>
                  </a:ext>
                </a:extLst>
              </p:cNvPr>
              <p:cNvSpPr/>
              <p:nvPr/>
            </p:nvSpPr>
            <p:spPr>
              <a:xfrm>
                <a:off x="6297762" y="275516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78" name="Rectangle 77">
                <a:extLst>
                  <a:ext uri="{FF2B5EF4-FFF2-40B4-BE49-F238E27FC236}">
                    <a16:creationId xmlns:a16="http://schemas.microsoft.com/office/drawing/2014/main" id="{342C2DFA-57D8-4A81-9B7F-46AEE1162502}"/>
                  </a:ext>
                </a:extLst>
              </p:cNvPr>
              <p:cNvSpPr/>
              <p:nvPr/>
            </p:nvSpPr>
            <p:spPr>
              <a:xfrm>
                <a:off x="6297762" y="337866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79" name="Rectangle 78">
                <a:extLst>
                  <a:ext uri="{FF2B5EF4-FFF2-40B4-BE49-F238E27FC236}">
                    <a16:creationId xmlns:a16="http://schemas.microsoft.com/office/drawing/2014/main" id="{C62C6FB4-6275-4BB7-ACB4-43C73E44ED61}"/>
                  </a:ext>
                </a:extLst>
              </p:cNvPr>
              <p:cNvSpPr/>
              <p:nvPr/>
            </p:nvSpPr>
            <p:spPr>
              <a:xfrm>
                <a:off x="6307831"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80" name="Rectangle 79">
                <a:extLst>
                  <a:ext uri="{FF2B5EF4-FFF2-40B4-BE49-F238E27FC236}">
                    <a16:creationId xmlns:a16="http://schemas.microsoft.com/office/drawing/2014/main" id="{35674536-AD78-4040-8AE9-23C59034A707}"/>
                  </a:ext>
                </a:extLst>
              </p:cNvPr>
              <p:cNvSpPr/>
              <p:nvPr/>
            </p:nvSpPr>
            <p:spPr>
              <a:xfrm>
                <a:off x="7221660"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81" name="Rectangle 80">
                <a:extLst>
                  <a:ext uri="{FF2B5EF4-FFF2-40B4-BE49-F238E27FC236}">
                    <a16:creationId xmlns:a16="http://schemas.microsoft.com/office/drawing/2014/main" id="{F0F25E31-168A-4588-B19E-550523A29D25}"/>
                  </a:ext>
                </a:extLst>
              </p:cNvPr>
              <p:cNvSpPr/>
              <p:nvPr/>
            </p:nvSpPr>
            <p:spPr>
              <a:xfrm>
                <a:off x="7221660" y="3378667"/>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82" name="Rectangle 81">
                <a:extLst>
                  <a:ext uri="{FF2B5EF4-FFF2-40B4-BE49-F238E27FC236}">
                    <a16:creationId xmlns:a16="http://schemas.microsoft.com/office/drawing/2014/main" id="{B66A2D4A-180A-4D1B-836B-E1BB267A5240}"/>
                  </a:ext>
                </a:extLst>
              </p:cNvPr>
              <p:cNvSpPr/>
              <p:nvPr/>
            </p:nvSpPr>
            <p:spPr>
              <a:xfrm>
                <a:off x="8169249" y="3363413"/>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83" name="Rectangle 82">
                <a:extLst>
                  <a:ext uri="{FF2B5EF4-FFF2-40B4-BE49-F238E27FC236}">
                    <a16:creationId xmlns:a16="http://schemas.microsoft.com/office/drawing/2014/main" id="{6C9DB8B8-77A9-4301-985F-B588D555FFB4}"/>
                  </a:ext>
                </a:extLst>
              </p:cNvPr>
              <p:cNvSpPr/>
              <p:nvPr/>
            </p:nvSpPr>
            <p:spPr>
              <a:xfrm>
                <a:off x="8169249" y="275771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84" name="Rectangle 83">
                <a:extLst>
                  <a:ext uri="{FF2B5EF4-FFF2-40B4-BE49-F238E27FC236}">
                    <a16:creationId xmlns:a16="http://schemas.microsoft.com/office/drawing/2014/main" id="{55CB6ED4-7CD8-402D-9809-4BC5868ED0BE}"/>
                  </a:ext>
                </a:extLst>
              </p:cNvPr>
              <p:cNvSpPr/>
              <p:nvPr/>
            </p:nvSpPr>
            <p:spPr>
              <a:xfrm>
                <a:off x="7226423" y="276441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86" name="Rectangle 85">
                <a:extLst>
                  <a:ext uri="{FF2B5EF4-FFF2-40B4-BE49-F238E27FC236}">
                    <a16:creationId xmlns:a16="http://schemas.microsoft.com/office/drawing/2014/main" id="{496F64B9-8A20-48F0-8EE8-9B6BA6338CEC}"/>
                  </a:ext>
                </a:extLst>
              </p:cNvPr>
              <p:cNvSpPr/>
              <p:nvPr/>
            </p:nvSpPr>
            <p:spPr>
              <a:xfrm>
                <a:off x="6032998" y="5220072"/>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86">
                <a:extLst>
                  <a:ext uri="{FF2B5EF4-FFF2-40B4-BE49-F238E27FC236}">
                    <a16:creationId xmlns:a16="http://schemas.microsoft.com/office/drawing/2014/main" id="{9CFB8E35-87D3-45B8-A7B9-CD41EE91035F}"/>
                  </a:ext>
                </a:extLst>
              </p:cNvPr>
              <p:cNvSpPr/>
              <p:nvPr/>
            </p:nvSpPr>
            <p:spPr>
              <a:xfrm>
                <a:off x="5048184"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88" name="Rectangle 87">
                <a:extLst>
                  <a:ext uri="{FF2B5EF4-FFF2-40B4-BE49-F238E27FC236}">
                    <a16:creationId xmlns:a16="http://schemas.microsoft.com/office/drawing/2014/main" id="{2ECBCD47-7FB7-4DAE-8971-7F34F4840F0D}"/>
                  </a:ext>
                </a:extLst>
              </p:cNvPr>
              <p:cNvSpPr/>
              <p:nvPr/>
            </p:nvSpPr>
            <p:spPr>
              <a:xfrm>
                <a:off x="3697077"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89" name="Oval 88">
                <a:extLst>
                  <a:ext uri="{FF2B5EF4-FFF2-40B4-BE49-F238E27FC236}">
                    <a16:creationId xmlns:a16="http://schemas.microsoft.com/office/drawing/2014/main" id="{1940C924-EAB3-4CF6-A488-7A462CC6FA09}"/>
                  </a:ext>
                </a:extLst>
              </p:cNvPr>
              <p:cNvSpPr/>
              <p:nvPr/>
            </p:nvSpPr>
            <p:spPr>
              <a:xfrm>
                <a:off x="3559763" y="4916479"/>
                <a:ext cx="111946" cy="10827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0" name="Oval 89">
                <a:extLst>
                  <a:ext uri="{FF2B5EF4-FFF2-40B4-BE49-F238E27FC236}">
                    <a16:creationId xmlns:a16="http://schemas.microsoft.com/office/drawing/2014/main" id="{96CC5714-9277-43F3-AE2D-055A64B099A4}"/>
                  </a:ext>
                </a:extLst>
              </p:cNvPr>
              <p:cNvSpPr/>
              <p:nvPr/>
            </p:nvSpPr>
            <p:spPr>
              <a:xfrm>
                <a:off x="4899241" y="4916479"/>
                <a:ext cx="111946" cy="10827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1" name="Rectangle 90">
                <a:extLst>
                  <a:ext uri="{FF2B5EF4-FFF2-40B4-BE49-F238E27FC236}">
                    <a16:creationId xmlns:a16="http://schemas.microsoft.com/office/drawing/2014/main" id="{778A43F9-7760-45DB-A19B-E6732159E1AB}"/>
                  </a:ext>
                </a:extLst>
              </p:cNvPr>
              <p:cNvSpPr/>
              <p:nvPr/>
            </p:nvSpPr>
            <p:spPr>
              <a:xfrm>
                <a:off x="3238322" y="5201487"/>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92" name="Rectangle 91">
                <a:extLst>
                  <a:ext uri="{FF2B5EF4-FFF2-40B4-BE49-F238E27FC236}">
                    <a16:creationId xmlns:a16="http://schemas.microsoft.com/office/drawing/2014/main" id="{2E172E63-792E-4E90-AECC-740D66536AFE}"/>
                  </a:ext>
                </a:extLst>
              </p:cNvPr>
              <p:cNvSpPr/>
              <p:nvPr/>
            </p:nvSpPr>
            <p:spPr>
              <a:xfrm>
                <a:off x="6209570" y="2225040"/>
                <a:ext cx="2510865" cy="420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3" name="Rectangle 92">
                <a:extLst>
                  <a:ext uri="{FF2B5EF4-FFF2-40B4-BE49-F238E27FC236}">
                    <a16:creationId xmlns:a16="http://schemas.microsoft.com/office/drawing/2014/main" id="{C73BD4BD-31CD-44AB-BE58-FB2B13E5F35B}"/>
                  </a:ext>
                </a:extLst>
              </p:cNvPr>
              <p:cNvSpPr/>
              <p:nvPr/>
            </p:nvSpPr>
            <p:spPr>
              <a:xfrm>
                <a:off x="3982800" y="2321570"/>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67" name="Rectangle: Rounded Corners 66">
                <a:extLst>
                  <a:ext uri="{FF2B5EF4-FFF2-40B4-BE49-F238E27FC236}">
                    <a16:creationId xmlns:a16="http://schemas.microsoft.com/office/drawing/2014/main" id="{AD0194EA-6D54-46B3-8D32-FA8BA7A9B276}"/>
                  </a:ext>
                </a:extLst>
              </p:cNvPr>
              <p:cNvSpPr/>
              <p:nvPr/>
            </p:nvSpPr>
            <p:spPr>
              <a:xfrm>
                <a:off x="8348514" y="5201487"/>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grpSp>
      </p:grpSp>
    </p:spTree>
    <p:extLst>
      <p:ext uri="{BB962C8B-B14F-4D97-AF65-F5344CB8AC3E}">
        <p14:creationId xmlns:p14="http://schemas.microsoft.com/office/powerpoint/2010/main" val="1574785726"/>
      </p:ext>
    </p:extLst>
  </p:cSld>
  <p:clrMapOvr>
    <a:masterClrMapping/>
  </p:clrMapOvr>
  <p:transition spd="slow" advTm="0">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64" name="Rectangle 63">
            <a:extLst>
              <a:ext uri="{FF2B5EF4-FFF2-40B4-BE49-F238E27FC236}">
                <a16:creationId xmlns:a16="http://schemas.microsoft.com/office/drawing/2014/main" id="{97EEBD5D-AFBD-4DE6-9B76-B7D287319BED}"/>
              </a:ext>
            </a:extLst>
          </p:cNvPr>
          <p:cNvSpPr/>
          <p:nvPr/>
        </p:nvSpPr>
        <p:spPr>
          <a:xfrm>
            <a:off x="450527" y="266894"/>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Rectangle 67">
            <a:extLst>
              <a:ext uri="{FF2B5EF4-FFF2-40B4-BE49-F238E27FC236}">
                <a16:creationId xmlns:a16="http://schemas.microsoft.com/office/drawing/2014/main" id="{EC4AE839-C591-4F97-86E4-94A3E8A9942A}"/>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69" name="Rectangle 68">
            <a:extLst>
              <a:ext uri="{FF2B5EF4-FFF2-40B4-BE49-F238E27FC236}">
                <a16:creationId xmlns:a16="http://schemas.microsoft.com/office/drawing/2014/main" id="{B007A0E8-1133-4DA3-802A-A40734288749}"/>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1416957347"/>
      </p:ext>
    </p:extLst>
  </p:cSld>
  <p:clrMapOvr>
    <a:masterClrMapping/>
  </p:clrMapOvr>
  <p:transition spd="slow" advTm="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sp>
        <p:nvSpPr>
          <p:cNvPr id="56" name="Rectangle 55">
            <a:extLst>
              <a:ext uri="{FF2B5EF4-FFF2-40B4-BE49-F238E27FC236}">
                <a16:creationId xmlns:a16="http://schemas.microsoft.com/office/drawing/2014/main" id="{22B83674-7CBD-4B0F-96A0-1AAFA1796E36}"/>
              </a:ext>
            </a:extLst>
          </p:cNvPr>
          <p:cNvSpPr/>
          <p:nvPr/>
        </p:nvSpPr>
        <p:spPr>
          <a:xfrm>
            <a:off x="1344006" y="8230595"/>
            <a:ext cx="9451064"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58" name="Rectangle: Rounded Corners 57">
            <a:extLst>
              <a:ext uri="{FF2B5EF4-FFF2-40B4-BE49-F238E27FC236}">
                <a16:creationId xmlns:a16="http://schemas.microsoft.com/office/drawing/2014/main" id="{510C382A-A5D6-4045-BB31-2A71949B5FA6}"/>
              </a:ext>
            </a:extLst>
          </p:cNvPr>
          <p:cNvSpPr/>
          <p:nvPr/>
        </p:nvSpPr>
        <p:spPr>
          <a:xfrm>
            <a:off x="1344343" y="822901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60" name="Rectangle 59">
            <a:extLst>
              <a:ext uri="{FF2B5EF4-FFF2-40B4-BE49-F238E27FC236}">
                <a16:creationId xmlns:a16="http://schemas.microsoft.com/office/drawing/2014/main" id="{3F89BF47-96BC-4390-A161-4C3BA24FA094}"/>
              </a:ext>
            </a:extLst>
          </p:cNvPr>
          <p:cNvSpPr/>
          <p:nvPr/>
        </p:nvSpPr>
        <p:spPr>
          <a:xfrm>
            <a:off x="1396930" y="887749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68" name="Rectangle 67">
            <a:extLst>
              <a:ext uri="{FF2B5EF4-FFF2-40B4-BE49-F238E27FC236}">
                <a16:creationId xmlns:a16="http://schemas.microsoft.com/office/drawing/2014/main" id="{482446D8-911C-417C-B07F-B209B55D3DF0}"/>
              </a:ext>
            </a:extLst>
          </p:cNvPr>
          <p:cNvSpPr/>
          <p:nvPr/>
        </p:nvSpPr>
        <p:spPr>
          <a:xfrm>
            <a:off x="1396930" y="913691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69" name="Rectangle 68">
            <a:extLst>
              <a:ext uri="{FF2B5EF4-FFF2-40B4-BE49-F238E27FC236}">
                <a16:creationId xmlns:a16="http://schemas.microsoft.com/office/drawing/2014/main" id="{C6B7DD1C-0E22-44E8-8972-7003836CEBAA}"/>
              </a:ext>
            </a:extLst>
          </p:cNvPr>
          <p:cNvSpPr/>
          <p:nvPr/>
        </p:nvSpPr>
        <p:spPr>
          <a:xfrm>
            <a:off x="1396930" y="939633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70" name="TextBox 69">
            <a:extLst>
              <a:ext uri="{FF2B5EF4-FFF2-40B4-BE49-F238E27FC236}">
                <a16:creationId xmlns:a16="http://schemas.microsoft.com/office/drawing/2014/main" id="{0D7244C8-2E80-4608-A745-252810AA6215}"/>
              </a:ext>
            </a:extLst>
          </p:cNvPr>
          <p:cNvSpPr txBox="1"/>
          <p:nvPr/>
        </p:nvSpPr>
        <p:spPr>
          <a:xfrm>
            <a:off x="4306868" y="830032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71" name="TextBox 70">
            <a:extLst>
              <a:ext uri="{FF2B5EF4-FFF2-40B4-BE49-F238E27FC236}">
                <a16:creationId xmlns:a16="http://schemas.microsoft.com/office/drawing/2014/main" id="{1586EFBF-8E18-476C-A34D-41780A9BBD02}"/>
              </a:ext>
            </a:extLst>
          </p:cNvPr>
          <p:cNvSpPr txBox="1"/>
          <p:nvPr/>
        </p:nvSpPr>
        <p:spPr>
          <a:xfrm>
            <a:off x="7678685" y="8931792"/>
            <a:ext cx="3116385" cy="3662541"/>
          </a:xfrm>
          <a:prstGeom prst="rect">
            <a:avLst/>
          </a:prstGeom>
          <a:noFill/>
        </p:spPr>
        <p:txBody>
          <a:bodyPr wrap="square">
            <a:spAutoFit/>
          </a:bodyPr>
          <a:lstStyle/>
          <a:p>
            <a:r>
              <a:rPr lang="en-US" sz="1600" dirty="0">
                <a:solidFill>
                  <a:schemeClr val="bg2">
                    <a:lumMod val="25000"/>
                  </a:schemeClr>
                </a:solidFill>
              </a:rPr>
              <a:t>Experience the ancient art of Thai massage. A therapeutic practice that combines gentle stretching, acupressure, and rhythmic movements. This full-body treatment promotes flexibility, relieves tension, and restores balance, leaving you refreshed and rejuvenated.</a:t>
            </a:r>
            <a:br>
              <a:rPr lang="en-US" sz="1600" dirty="0">
                <a:solidFill>
                  <a:schemeClr val="bg2">
                    <a:lumMod val="25000"/>
                  </a:schemeClr>
                </a:solidFill>
              </a:rPr>
            </a:br>
            <a:endParaRPr lang="en-US" sz="1600" dirty="0">
              <a:solidFill>
                <a:schemeClr val="bg2">
                  <a:lumMod val="25000"/>
                </a:schemeClr>
              </a:solidFill>
            </a:endParaRPr>
          </a:p>
          <a:p>
            <a:br>
              <a:rPr lang="en-US" sz="1600" dirty="0">
                <a:solidFill>
                  <a:schemeClr val="bg2">
                    <a:lumMod val="25000"/>
                  </a:schemeClr>
                </a:solidFill>
              </a:rPr>
            </a:br>
            <a:br>
              <a:rPr lang="en-US" sz="1600" dirty="0">
                <a:solidFill>
                  <a:schemeClr val="bg2">
                    <a:lumMod val="25000"/>
                  </a:schemeClr>
                </a:solidFill>
              </a:rPr>
            </a:br>
            <a:r>
              <a:rPr lang="en-US" sz="1600" dirty="0">
                <a:solidFill>
                  <a:schemeClr val="bg2">
                    <a:lumMod val="25000"/>
                  </a:schemeClr>
                </a:solidFill>
              </a:rPr>
              <a:t>60 minutes: 25.00 </a:t>
            </a:r>
            <a:r>
              <a:rPr lang="en-DE" sz="1600" b="0" i="0" dirty="0">
                <a:solidFill>
                  <a:schemeClr val="bg2">
                    <a:lumMod val="25000"/>
                  </a:schemeClr>
                </a:solidFill>
                <a:effectLst/>
                <a:latin typeface="Google Sans"/>
              </a:rPr>
              <a:t>€</a:t>
            </a:r>
            <a:r>
              <a:rPr lang="en-US" sz="1600" b="0" i="0" dirty="0">
                <a:solidFill>
                  <a:schemeClr val="bg2">
                    <a:lumMod val="25000"/>
                  </a:schemeClr>
                </a:solidFill>
                <a:effectLst/>
                <a:latin typeface="Google Sans"/>
              </a:rPr>
              <a:t>                         90 minutes: 35.00 </a:t>
            </a:r>
            <a:r>
              <a:rPr lang="en-DE" sz="1600" b="0" i="0" dirty="0">
                <a:solidFill>
                  <a:schemeClr val="bg2">
                    <a:lumMod val="25000"/>
                  </a:schemeClr>
                </a:solidFill>
                <a:effectLst/>
                <a:latin typeface="Google Sans"/>
              </a:rPr>
              <a:t>€</a:t>
            </a:r>
            <a:endParaRPr lang="en-DE" sz="1600" dirty="0">
              <a:solidFill>
                <a:schemeClr val="bg2">
                  <a:lumMod val="25000"/>
                </a:schemeClr>
              </a:solidFill>
            </a:endParaRPr>
          </a:p>
        </p:txBody>
      </p:sp>
      <p:sp>
        <p:nvSpPr>
          <p:cNvPr id="72" name="Rectangle 71">
            <a:extLst>
              <a:ext uri="{FF2B5EF4-FFF2-40B4-BE49-F238E27FC236}">
                <a16:creationId xmlns:a16="http://schemas.microsoft.com/office/drawing/2014/main" id="{BCBC0190-00A5-423E-A131-01E230C5592E}"/>
              </a:ext>
            </a:extLst>
          </p:cNvPr>
          <p:cNvSpPr/>
          <p:nvPr/>
        </p:nvSpPr>
        <p:spPr>
          <a:xfrm>
            <a:off x="1396930" y="965451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73" name="Rectangle 72">
            <a:extLst>
              <a:ext uri="{FF2B5EF4-FFF2-40B4-BE49-F238E27FC236}">
                <a16:creationId xmlns:a16="http://schemas.microsoft.com/office/drawing/2014/main" id="{93F7E72C-244F-4EF3-8425-B704B25BC08A}"/>
              </a:ext>
            </a:extLst>
          </p:cNvPr>
          <p:cNvSpPr/>
          <p:nvPr/>
        </p:nvSpPr>
        <p:spPr>
          <a:xfrm>
            <a:off x="1396930" y="991575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74" name="Rectangle 73">
            <a:extLst>
              <a:ext uri="{FF2B5EF4-FFF2-40B4-BE49-F238E27FC236}">
                <a16:creationId xmlns:a16="http://schemas.microsoft.com/office/drawing/2014/main" id="{104DFA50-E222-4CA5-B2DD-D43CA1E31103}"/>
              </a:ext>
            </a:extLst>
          </p:cNvPr>
          <p:cNvSpPr/>
          <p:nvPr/>
        </p:nvSpPr>
        <p:spPr>
          <a:xfrm>
            <a:off x="1396930" y="1017742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75" name="Rectangle 74">
            <a:extLst>
              <a:ext uri="{FF2B5EF4-FFF2-40B4-BE49-F238E27FC236}">
                <a16:creationId xmlns:a16="http://schemas.microsoft.com/office/drawing/2014/main" id="{769A6B93-BD29-47D9-82F9-6A6857BDD7F5}"/>
              </a:ext>
            </a:extLst>
          </p:cNvPr>
          <p:cNvSpPr/>
          <p:nvPr/>
        </p:nvSpPr>
        <p:spPr>
          <a:xfrm>
            <a:off x="1396930" y="1043536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76" name="Rectangle 75">
            <a:extLst>
              <a:ext uri="{FF2B5EF4-FFF2-40B4-BE49-F238E27FC236}">
                <a16:creationId xmlns:a16="http://schemas.microsoft.com/office/drawing/2014/main" id="{75D2F882-FA52-407B-AF63-4223F5D430A2}"/>
              </a:ext>
            </a:extLst>
          </p:cNvPr>
          <p:cNvSpPr/>
          <p:nvPr/>
        </p:nvSpPr>
        <p:spPr>
          <a:xfrm>
            <a:off x="1396930" y="1069478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77" name="Rectangle 76">
            <a:extLst>
              <a:ext uri="{FF2B5EF4-FFF2-40B4-BE49-F238E27FC236}">
                <a16:creationId xmlns:a16="http://schemas.microsoft.com/office/drawing/2014/main" id="{3747D33F-86A5-4262-B14D-DC5B4A758E2D}"/>
              </a:ext>
            </a:extLst>
          </p:cNvPr>
          <p:cNvSpPr/>
          <p:nvPr/>
        </p:nvSpPr>
        <p:spPr>
          <a:xfrm>
            <a:off x="1396930" y="1095291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78" name="Rectangle 77">
            <a:extLst>
              <a:ext uri="{FF2B5EF4-FFF2-40B4-BE49-F238E27FC236}">
                <a16:creationId xmlns:a16="http://schemas.microsoft.com/office/drawing/2014/main" id="{695F5103-E1DA-4BAB-BEBD-27AEBBCD5858}"/>
              </a:ext>
            </a:extLst>
          </p:cNvPr>
          <p:cNvSpPr/>
          <p:nvPr/>
        </p:nvSpPr>
        <p:spPr>
          <a:xfrm>
            <a:off x="1396930" y="1120338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79" name="Rectangle 78">
            <a:extLst>
              <a:ext uri="{FF2B5EF4-FFF2-40B4-BE49-F238E27FC236}">
                <a16:creationId xmlns:a16="http://schemas.microsoft.com/office/drawing/2014/main" id="{A17480DC-65C0-44EA-8F0A-F867FA2FF9E0}"/>
              </a:ext>
            </a:extLst>
          </p:cNvPr>
          <p:cNvSpPr/>
          <p:nvPr/>
        </p:nvSpPr>
        <p:spPr>
          <a:xfrm>
            <a:off x="1396930" y="1146280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80" name="Rectangle 79">
            <a:extLst>
              <a:ext uri="{FF2B5EF4-FFF2-40B4-BE49-F238E27FC236}">
                <a16:creationId xmlns:a16="http://schemas.microsoft.com/office/drawing/2014/main" id="{0C4871E0-7E38-452E-B39D-39A74712BC66}"/>
              </a:ext>
            </a:extLst>
          </p:cNvPr>
          <p:cNvSpPr/>
          <p:nvPr/>
        </p:nvSpPr>
        <p:spPr>
          <a:xfrm>
            <a:off x="1396930" y="1172548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81" name="Rectangle 80">
            <a:extLst>
              <a:ext uri="{FF2B5EF4-FFF2-40B4-BE49-F238E27FC236}">
                <a16:creationId xmlns:a16="http://schemas.microsoft.com/office/drawing/2014/main" id="{19124C37-05D9-425A-8791-EB5CE21B5FD8}"/>
              </a:ext>
            </a:extLst>
          </p:cNvPr>
          <p:cNvSpPr/>
          <p:nvPr/>
        </p:nvSpPr>
        <p:spPr>
          <a:xfrm>
            <a:off x="1396930" y="1198241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82" name="Rectangle 81">
            <a:extLst>
              <a:ext uri="{FF2B5EF4-FFF2-40B4-BE49-F238E27FC236}">
                <a16:creationId xmlns:a16="http://schemas.microsoft.com/office/drawing/2014/main" id="{ED861526-0D9D-4328-B77B-E3260261EFEF}"/>
              </a:ext>
            </a:extLst>
          </p:cNvPr>
          <p:cNvSpPr/>
          <p:nvPr/>
        </p:nvSpPr>
        <p:spPr>
          <a:xfrm>
            <a:off x="1396930" y="1223933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83" name="Picture 82">
            <a:extLst>
              <a:ext uri="{FF2B5EF4-FFF2-40B4-BE49-F238E27FC236}">
                <a16:creationId xmlns:a16="http://schemas.microsoft.com/office/drawing/2014/main" id="{97BCD432-79E5-46A7-A3A1-203F8DD49B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1701" y="9266626"/>
            <a:ext cx="2827965" cy="2827965"/>
          </a:xfrm>
          <a:prstGeom prst="rect">
            <a:avLst/>
          </a:prstGeom>
          <a:ln>
            <a:solidFill>
              <a:schemeClr val="tx1">
                <a:lumMod val="50000"/>
                <a:lumOff val="50000"/>
              </a:schemeClr>
            </a:solidFill>
          </a:ln>
        </p:spPr>
      </p:pic>
      <p:sp>
        <p:nvSpPr>
          <p:cNvPr id="84" name="Rectangle: Rounded Corners 83">
            <a:extLst>
              <a:ext uri="{FF2B5EF4-FFF2-40B4-BE49-F238E27FC236}">
                <a16:creationId xmlns:a16="http://schemas.microsoft.com/office/drawing/2014/main" id="{3C75F89D-7FF8-4F21-B19E-5A5652D0A171}"/>
              </a:ext>
            </a:extLst>
          </p:cNvPr>
          <p:cNvSpPr/>
          <p:nvPr/>
        </p:nvSpPr>
        <p:spPr>
          <a:xfrm>
            <a:off x="9633558" y="11922857"/>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85" name="Rectangle: Rounded Corners 84">
            <a:extLst>
              <a:ext uri="{FF2B5EF4-FFF2-40B4-BE49-F238E27FC236}">
                <a16:creationId xmlns:a16="http://schemas.microsoft.com/office/drawing/2014/main" id="{57A0827E-4339-442E-B969-CA03E652A9FF}"/>
              </a:ext>
            </a:extLst>
          </p:cNvPr>
          <p:cNvSpPr/>
          <p:nvPr/>
        </p:nvSpPr>
        <p:spPr>
          <a:xfrm>
            <a:off x="9633558" y="1217978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6" name="Rectangle 85">
            <a:extLst>
              <a:ext uri="{FF2B5EF4-FFF2-40B4-BE49-F238E27FC236}">
                <a16:creationId xmlns:a16="http://schemas.microsoft.com/office/drawing/2014/main" id="{34B38D8D-A477-40BA-BEDA-38AD53663410}"/>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88" name="Rectangle 87">
            <a:extLst>
              <a:ext uri="{FF2B5EF4-FFF2-40B4-BE49-F238E27FC236}">
                <a16:creationId xmlns:a16="http://schemas.microsoft.com/office/drawing/2014/main" id="{75500012-940C-46AD-9CDE-D96975E18F8A}"/>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89" name="Rectangle 88">
            <a:extLst>
              <a:ext uri="{FF2B5EF4-FFF2-40B4-BE49-F238E27FC236}">
                <a16:creationId xmlns:a16="http://schemas.microsoft.com/office/drawing/2014/main" id="{233AB40B-235A-47F6-A3D3-819EF56CD27F}"/>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171711808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Therapists</a:t>
            </a:r>
            <a:endParaRPr lang="en-DE" dirty="0">
              <a:solidFill>
                <a:schemeClr val="tx1">
                  <a:lumMod val="50000"/>
                  <a:lumOff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3" name="Rectangle 62">
            <a:extLst>
              <a:ext uri="{FF2B5EF4-FFF2-40B4-BE49-F238E27FC236}">
                <a16:creationId xmlns:a16="http://schemas.microsoft.com/office/drawing/2014/main" id="{6AFD1C06-9996-442F-BD50-B7CEC6C5025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1" name="Rectangle 60">
            <a:extLst>
              <a:ext uri="{FF2B5EF4-FFF2-40B4-BE49-F238E27FC236}">
                <a16:creationId xmlns:a16="http://schemas.microsoft.com/office/drawing/2014/main" id="{B11F77E3-32E9-402A-B46D-C45E6E312250}"/>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62" name="Rectangle 61">
            <a:extLst>
              <a:ext uri="{FF2B5EF4-FFF2-40B4-BE49-F238E27FC236}">
                <a16:creationId xmlns:a16="http://schemas.microsoft.com/office/drawing/2014/main" id="{1B97E7C1-13FB-4081-8BBC-B8DE5AAC375E}"/>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64" name="Rectangle: Rounded Corners 63">
            <a:extLst>
              <a:ext uri="{FF2B5EF4-FFF2-40B4-BE49-F238E27FC236}">
                <a16:creationId xmlns:a16="http://schemas.microsoft.com/office/drawing/2014/main" id="{1ED11F86-ED74-466A-B353-40C41A10659B}"/>
              </a:ext>
            </a:extLst>
          </p:cNvPr>
          <p:cNvSpPr/>
          <p:nvPr/>
        </p:nvSpPr>
        <p:spPr>
          <a:xfrm>
            <a:off x="96596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67" name="Rectangle 66">
            <a:extLst>
              <a:ext uri="{FF2B5EF4-FFF2-40B4-BE49-F238E27FC236}">
                <a16:creationId xmlns:a16="http://schemas.microsoft.com/office/drawing/2014/main" id="{72D17A79-AAA7-451F-9CE1-133267FF54F9}"/>
              </a:ext>
            </a:extLst>
          </p:cNvPr>
          <p:cNvSpPr/>
          <p:nvPr/>
        </p:nvSpPr>
        <p:spPr>
          <a:xfrm>
            <a:off x="-614" y="0"/>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5" name="Rectangle 54">
            <a:extLst>
              <a:ext uri="{FF2B5EF4-FFF2-40B4-BE49-F238E27FC236}">
                <a16:creationId xmlns:a16="http://schemas.microsoft.com/office/drawing/2014/main" id="{A2D56D2A-9075-4C39-BA36-5A6EC08CC10C}"/>
              </a:ext>
            </a:extLst>
          </p:cNvPr>
          <p:cNvSpPr/>
          <p:nvPr/>
        </p:nvSpPr>
        <p:spPr>
          <a:xfrm>
            <a:off x="1046308" y="1930892"/>
            <a:ext cx="4588863" cy="3952875"/>
          </a:xfrm>
          <a:prstGeom prst="rect">
            <a:avLst/>
          </a:prstGeom>
          <a:solidFill>
            <a:schemeClr val="bg1"/>
          </a:solidFill>
          <a:ln>
            <a:noFill/>
          </a:ln>
          <a:effectLst>
            <a:outerShdw blurRad="44450" dist="27940" dir="5400000" algn="ctr">
              <a:srgbClr val="000000">
                <a:alpha val="32000"/>
              </a:srgbClr>
            </a:outerShdw>
            <a:softEdge rad="3175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6" name="Rectangle 55">
            <a:extLst>
              <a:ext uri="{FF2B5EF4-FFF2-40B4-BE49-F238E27FC236}">
                <a16:creationId xmlns:a16="http://schemas.microsoft.com/office/drawing/2014/main" id="{B04C0A15-29C2-49E0-AAFD-E45EA7AA9FCF}"/>
              </a:ext>
            </a:extLst>
          </p:cNvPr>
          <p:cNvSpPr/>
          <p:nvPr/>
        </p:nvSpPr>
        <p:spPr>
          <a:xfrm>
            <a:off x="6676037" y="1920875"/>
            <a:ext cx="4588863" cy="3952875"/>
          </a:xfrm>
          <a:prstGeom prst="rect">
            <a:avLst/>
          </a:prstGeom>
          <a:solidFill>
            <a:schemeClr val="bg1"/>
          </a:solidFill>
          <a:ln>
            <a:noFill/>
          </a:ln>
          <a:effectLst>
            <a:outerShdw blurRad="44450" dist="27940" dir="5400000" algn="ctr">
              <a:srgbClr val="000000">
                <a:alpha val="32000"/>
              </a:srgbClr>
            </a:outerShdw>
            <a:softEdge rad="3175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105" name="Group 104">
            <a:extLst>
              <a:ext uri="{FF2B5EF4-FFF2-40B4-BE49-F238E27FC236}">
                <a16:creationId xmlns:a16="http://schemas.microsoft.com/office/drawing/2014/main" id="{3EDC2F71-848C-4018-8BE6-10236DAC7D57}"/>
              </a:ext>
            </a:extLst>
          </p:cNvPr>
          <p:cNvGrpSpPr/>
          <p:nvPr/>
        </p:nvGrpSpPr>
        <p:grpSpPr>
          <a:xfrm>
            <a:off x="1633912" y="4871049"/>
            <a:ext cx="3307162" cy="620314"/>
            <a:chOff x="1633912" y="4413849"/>
            <a:chExt cx="3307162" cy="620314"/>
          </a:xfrm>
        </p:grpSpPr>
        <p:sp>
          <p:nvSpPr>
            <p:cNvPr id="106" name="Rectangle: Rounded Corners 105">
              <a:extLst>
                <a:ext uri="{FF2B5EF4-FFF2-40B4-BE49-F238E27FC236}">
                  <a16:creationId xmlns:a16="http://schemas.microsoft.com/office/drawing/2014/main" id="{007EC13D-04FB-4847-91A6-B02FB1B6859A}"/>
                </a:ext>
              </a:extLst>
            </p:cNvPr>
            <p:cNvSpPr/>
            <p:nvPr/>
          </p:nvSpPr>
          <p:spPr>
            <a:xfrm>
              <a:off x="1677887" y="4413849"/>
              <a:ext cx="3263187" cy="620314"/>
            </a:xfrm>
            <a:prstGeom prst="roundRect">
              <a:avLst/>
            </a:prstGeom>
            <a:solidFill>
              <a:srgbClr val="030405"/>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        Sign up with X</a:t>
              </a:r>
              <a:endParaRPr lang="en-DE" sz="2000" dirty="0"/>
            </a:p>
          </p:txBody>
        </p:sp>
        <p:pic>
          <p:nvPicPr>
            <p:cNvPr id="107" name="Picture 106">
              <a:extLst>
                <a:ext uri="{FF2B5EF4-FFF2-40B4-BE49-F238E27FC236}">
                  <a16:creationId xmlns:a16="http://schemas.microsoft.com/office/drawing/2014/main" id="{3F0B5607-14D9-4A50-A917-EC01EB8149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3912" y="4446828"/>
              <a:ext cx="739140" cy="554355"/>
            </a:xfrm>
            <a:prstGeom prst="rect">
              <a:avLst/>
            </a:prstGeom>
          </p:spPr>
        </p:pic>
      </p:grpSp>
      <p:grpSp>
        <p:nvGrpSpPr>
          <p:cNvPr id="108" name="Group 107">
            <a:extLst>
              <a:ext uri="{FF2B5EF4-FFF2-40B4-BE49-F238E27FC236}">
                <a16:creationId xmlns:a16="http://schemas.microsoft.com/office/drawing/2014/main" id="{32DD722B-62A9-4DF8-B25E-17575353068D}"/>
              </a:ext>
            </a:extLst>
          </p:cNvPr>
          <p:cNvGrpSpPr/>
          <p:nvPr/>
        </p:nvGrpSpPr>
        <p:grpSpPr>
          <a:xfrm>
            <a:off x="1589939" y="4054372"/>
            <a:ext cx="3351135" cy="620315"/>
            <a:chOff x="1589939" y="3597172"/>
            <a:chExt cx="3351135" cy="620315"/>
          </a:xfrm>
        </p:grpSpPr>
        <p:sp>
          <p:nvSpPr>
            <p:cNvPr id="109" name="Rectangle: Rounded Corners 108">
              <a:extLst>
                <a:ext uri="{FF2B5EF4-FFF2-40B4-BE49-F238E27FC236}">
                  <a16:creationId xmlns:a16="http://schemas.microsoft.com/office/drawing/2014/main" id="{257F80AA-1ACE-4483-A1BB-CAE6807FB6B4}"/>
                </a:ext>
              </a:extLst>
            </p:cNvPr>
            <p:cNvSpPr/>
            <p:nvPr/>
          </p:nvSpPr>
          <p:spPr>
            <a:xfrm>
              <a:off x="1677887" y="3597172"/>
              <a:ext cx="3263187" cy="620314"/>
            </a:xfrm>
            <a:prstGeom prst="roundRect">
              <a:avLst/>
            </a:prstGeom>
            <a:solidFill>
              <a:srgbClr val="2967A6"/>
            </a:solidFill>
            <a:ln>
              <a:solidFill>
                <a:srgbClr val="2967A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           Sign up with Facebook</a:t>
              </a:r>
              <a:endParaRPr lang="en-DE" sz="2000" dirty="0"/>
            </a:p>
          </p:txBody>
        </p:sp>
        <p:pic>
          <p:nvPicPr>
            <p:cNvPr id="110" name="Picture 109">
              <a:extLst>
                <a:ext uri="{FF2B5EF4-FFF2-40B4-BE49-F238E27FC236}">
                  <a16:creationId xmlns:a16="http://schemas.microsoft.com/office/drawing/2014/main" id="{B32D93A3-3AA3-4A52-8342-0D2585A29B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9939" y="3597172"/>
              <a:ext cx="827087" cy="620315"/>
            </a:xfrm>
            <a:prstGeom prst="rect">
              <a:avLst/>
            </a:prstGeom>
          </p:spPr>
        </p:pic>
      </p:grpSp>
      <p:grpSp>
        <p:nvGrpSpPr>
          <p:cNvPr id="111" name="Group 110">
            <a:extLst>
              <a:ext uri="{FF2B5EF4-FFF2-40B4-BE49-F238E27FC236}">
                <a16:creationId xmlns:a16="http://schemas.microsoft.com/office/drawing/2014/main" id="{B1852CDC-8378-40A7-841B-DA673E8738A4}"/>
              </a:ext>
            </a:extLst>
          </p:cNvPr>
          <p:cNvGrpSpPr/>
          <p:nvPr/>
        </p:nvGrpSpPr>
        <p:grpSpPr>
          <a:xfrm>
            <a:off x="1677887" y="3237695"/>
            <a:ext cx="3263187" cy="620314"/>
            <a:chOff x="1677887" y="2780495"/>
            <a:chExt cx="3263187" cy="620314"/>
          </a:xfrm>
        </p:grpSpPr>
        <p:sp>
          <p:nvSpPr>
            <p:cNvPr id="113" name="Rectangle: Rounded Corners 112">
              <a:extLst>
                <a:ext uri="{FF2B5EF4-FFF2-40B4-BE49-F238E27FC236}">
                  <a16:creationId xmlns:a16="http://schemas.microsoft.com/office/drawing/2014/main" id="{356E7BE7-624A-4AFB-ACD4-EDC668491842}"/>
                </a:ext>
              </a:extLst>
            </p:cNvPr>
            <p:cNvSpPr/>
            <p:nvPr/>
          </p:nvSpPr>
          <p:spPr>
            <a:xfrm>
              <a:off x="1677887" y="2780495"/>
              <a:ext cx="3263187" cy="62031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65000"/>
                      <a:lumOff val="35000"/>
                    </a:schemeClr>
                  </a:solidFill>
                </a:rPr>
                <a:t>         Sign up with Google</a:t>
              </a:r>
              <a:endParaRPr lang="en-DE" sz="2000" dirty="0">
                <a:solidFill>
                  <a:schemeClr val="tx1">
                    <a:lumMod val="65000"/>
                    <a:lumOff val="35000"/>
                  </a:schemeClr>
                </a:solidFill>
              </a:endParaRPr>
            </a:p>
          </p:txBody>
        </p:sp>
        <p:pic>
          <p:nvPicPr>
            <p:cNvPr id="114" name="Picture 113">
              <a:extLst>
                <a:ext uri="{FF2B5EF4-FFF2-40B4-BE49-F238E27FC236}">
                  <a16:creationId xmlns:a16="http://schemas.microsoft.com/office/drawing/2014/main" id="{B1EB06AA-44F0-4B12-87BF-D6C15FED61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45329" y="2832499"/>
              <a:ext cx="516305" cy="516305"/>
            </a:xfrm>
            <a:prstGeom prst="rect">
              <a:avLst/>
            </a:prstGeom>
          </p:spPr>
        </p:pic>
      </p:grpSp>
      <p:sp>
        <p:nvSpPr>
          <p:cNvPr id="115" name="Rectangle: Rounded Corners 114">
            <a:extLst>
              <a:ext uri="{FF2B5EF4-FFF2-40B4-BE49-F238E27FC236}">
                <a16:creationId xmlns:a16="http://schemas.microsoft.com/office/drawing/2014/main" id="{C5D7C6D4-C47C-44FB-96B0-F447822544CD}"/>
              </a:ext>
            </a:extLst>
          </p:cNvPr>
          <p:cNvSpPr/>
          <p:nvPr/>
        </p:nvSpPr>
        <p:spPr>
          <a:xfrm>
            <a:off x="1671720" y="2481224"/>
            <a:ext cx="326318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000" b="1" dirty="0">
                <a:solidFill>
                  <a:schemeClr val="bg1"/>
                </a:solidFill>
              </a:rPr>
              <a:t>Register a new account</a:t>
            </a:r>
            <a:endParaRPr lang="en-DE" sz="2000" b="1" dirty="0">
              <a:solidFill>
                <a:schemeClr val="bg1"/>
              </a:solidFill>
            </a:endParaRPr>
          </a:p>
        </p:txBody>
      </p:sp>
      <p:sp>
        <p:nvSpPr>
          <p:cNvPr id="116" name="Rectangle: Rounded Corners 115">
            <a:extLst>
              <a:ext uri="{FF2B5EF4-FFF2-40B4-BE49-F238E27FC236}">
                <a16:creationId xmlns:a16="http://schemas.microsoft.com/office/drawing/2014/main" id="{5C564BE4-2A2F-4EB2-B846-6FC65EADFFDF}"/>
              </a:ext>
            </a:extLst>
          </p:cNvPr>
          <p:cNvSpPr/>
          <p:nvPr/>
        </p:nvSpPr>
        <p:spPr>
          <a:xfrm>
            <a:off x="7347482" y="2475247"/>
            <a:ext cx="326318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000" b="1" dirty="0">
                <a:solidFill>
                  <a:schemeClr val="bg1"/>
                </a:solidFill>
              </a:rPr>
              <a:t>Login with existing account</a:t>
            </a:r>
            <a:endParaRPr lang="en-DE" sz="2000" b="1" dirty="0">
              <a:solidFill>
                <a:schemeClr val="bg1"/>
              </a:solidFill>
            </a:endParaRPr>
          </a:p>
        </p:txBody>
      </p:sp>
      <p:sp>
        <p:nvSpPr>
          <p:cNvPr id="117" name="Rectangle 116">
            <a:extLst>
              <a:ext uri="{FF2B5EF4-FFF2-40B4-BE49-F238E27FC236}">
                <a16:creationId xmlns:a16="http://schemas.microsoft.com/office/drawing/2014/main" id="{775BE7BF-DCAE-4897-8A13-8D8EE90212A3}"/>
              </a:ext>
            </a:extLst>
          </p:cNvPr>
          <p:cNvSpPr/>
          <p:nvPr/>
        </p:nvSpPr>
        <p:spPr>
          <a:xfrm>
            <a:off x="2322478" y="1463800"/>
            <a:ext cx="2036521" cy="446140"/>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Join us</a:t>
            </a:r>
            <a:endParaRPr lang="en-DE" sz="2400" b="1" dirty="0"/>
          </a:p>
        </p:txBody>
      </p:sp>
      <p:sp>
        <p:nvSpPr>
          <p:cNvPr id="118" name="Rectangle 117">
            <a:extLst>
              <a:ext uri="{FF2B5EF4-FFF2-40B4-BE49-F238E27FC236}">
                <a16:creationId xmlns:a16="http://schemas.microsoft.com/office/drawing/2014/main" id="{D1912B77-6ECA-4617-83AF-4607D90C3969}"/>
              </a:ext>
            </a:extLst>
          </p:cNvPr>
          <p:cNvSpPr/>
          <p:nvPr/>
        </p:nvSpPr>
        <p:spPr>
          <a:xfrm>
            <a:off x="7927758" y="1455711"/>
            <a:ext cx="2036521" cy="446140"/>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Sign in</a:t>
            </a:r>
            <a:endParaRPr lang="en-DE" sz="2400" b="1" dirty="0"/>
          </a:p>
        </p:txBody>
      </p:sp>
      <p:grpSp>
        <p:nvGrpSpPr>
          <p:cNvPr id="119" name="Group 118">
            <a:extLst>
              <a:ext uri="{FF2B5EF4-FFF2-40B4-BE49-F238E27FC236}">
                <a16:creationId xmlns:a16="http://schemas.microsoft.com/office/drawing/2014/main" id="{C3240F4C-D007-4071-B2AC-6D7B33291C13}"/>
              </a:ext>
            </a:extLst>
          </p:cNvPr>
          <p:cNvGrpSpPr/>
          <p:nvPr/>
        </p:nvGrpSpPr>
        <p:grpSpPr>
          <a:xfrm>
            <a:off x="7309647" y="4879794"/>
            <a:ext cx="3307162" cy="620314"/>
            <a:chOff x="1633912" y="4413849"/>
            <a:chExt cx="3307162" cy="620314"/>
          </a:xfrm>
        </p:grpSpPr>
        <p:sp>
          <p:nvSpPr>
            <p:cNvPr id="120" name="Rectangle: Rounded Corners 119">
              <a:extLst>
                <a:ext uri="{FF2B5EF4-FFF2-40B4-BE49-F238E27FC236}">
                  <a16:creationId xmlns:a16="http://schemas.microsoft.com/office/drawing/2014/main" id="{572F4A19-A389-4BAB-B4EE-A4D8ABF1E136}"/>
                </a:ext>
              </a:extLst>
            </p:cNvPr>
            <p:cNvSpPr/>
            <p:nvPr/>
          </p:nvSpPr>
          <p:spPr>
            <a:xfrm>
              <a:off x="1677887" y="4413849"/>
              <a:ext cx="3263187" cy="620314"/>
            </a:xfrm>
            <a:prstGeom prst="roundRect">
              <a:avLst/>
            </a:prstGeom>
            <a:solidFill>
              <a:srgbClr val="030405"/>
            </a:solidFill>
            <a:ln>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        Sign in with X</a:t>
              </a:r>
              <a:endParaRPr lang="en-DE" sz="2000" dirty="0"/>
            </a:p>
          </p:txBody>
        </p:sp>
        <p:pic>
          <p:nvPicPr>
            <p:cNvPr id="121" name="Picture 120">
              <a:extLst>
                <a:ext uri="{FF2B5EF4-FFF2-40B4-BE49-F238E27FC236}">
                  <a16:creationId xmlns:a16="http://schemas.microsoft.com/office/drawing/2014/main" id="{C14E208B-F696-4A6E-B795-C7E357CDCB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33912" y="4446828"/>
              <a:ext cx="739140" cy="554355"/>
            </a:xfrm>
            <a:prstGeom prst="rect">
              <a:avLst/>
            </a:prstGeom>
          </p:spPr>
        </p:pic>
      </p:grpSp>
      <p:grpSp>
        <p:nvGrpSpPr>
          <p:cNvPr id="122" name="Group 121">
            <a:extLst>
              <a:ext uri="{FF2B5EF4-FFF2-40B4-BE49-F238E27FC236}">
                <a16:creationId xmlns:a16="http://schemas.microsoft.com/office/drawing/2014/main" id="{733B7A14-6EFD-4598-B576-E934556C6C66}"/>
              </a:ext>
            </a:extLst>
          </p:cNvPr>
          <p:cNvGrpSpPr/>
          <p:nvPr/>
        </p:nvGrpSpPr>
        <p:grpSpPr>
          <a:xfrm>
            <a:off x="7265674" y="4063117"/>
            <a:ext cx="3351135" cy="620315"/>
            <a:chOff x="1589939" y="3597172"/>
            <a:chExt cx="3351135" cy="620315"/>
          </a:xfrm>
        </p:grpSpPr>
        <p:sp>
          <p:nvSpPr>
            <p:cNvPr id="123" name="Rectangle: Rounded Corners 122">
              <a:extLst>
                <a:ext uri="{FF2B5EF4-FFF2-40B4-BE49-F238E27FC236}">
                  <a16:creationId xmlns:a16="http://schemas.microsoft.com/office/drawing/2014/main" id="{9192502F-B1DB-48BD-9E11-4D288060BE9F}"/>
                </a:ext>
              </a:extLst>
            </p:cNvPr>
            <p:cNvSpPr/>
            <p:nvPr/>
          </p:nvSpPr>
          <p:spPr>
            <a:xfrm>
              <a:off x="1677887" y="3597172"/>
              <a:ext cx="3263187" cy="620314"/>
            </a:xfrm>
            <a:prstGeom prst="roundRect">
              <a:avLst/>
            </a:prstGeom>
            <a:solidFill>
              <a:srgbClr val="2967A6"/>
            </a:solidFill>
            <a:ln>
              <a:solidFill>
                <a:srgbClr val="2967A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           Sign in with Facebook</a:t>
              </a:r>
              <a:endParaRPr lang="en-DE" sz="2000" dirty="0"/>
            </a:p>
          </p:txBody>
        </p:sp>
        <p:pic>
          <p:nvPicPr>
            <p:cNvPr id="124" name="Picture 123">
              <a:extLst>
                <a:ext uri="{FF2B5EF4-FFF2-40B4-BE49-F238E27FC236}">
                  <a16:creationId xmlns:a16="http://schemas.microsoft.com/office/drawing/2014/main" id="{1B1A6949-9089-425C-A2AE-AB33F6740B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9939" y="3597172"/>
              <a:ext cx="827087" cy="620315"/>
            </a:xfrm>
            <a:prstGeom prst="rect">
              <a:avLst/>
            </a:prstGeom>
          </p:spPr>
        </p:pic>
      </p:grpSp>
      <p:grpSp>
        <p:nvGrpSpPr>
          <p:cNvPr id="125" name="Group 124">
            <a:extLst>
              <a:ext uri="{FF2B5EF4-FFF2-40B4-BE49-F238E27FC236}">
                <a16:creationId xmlns:a16="http://schemas.microsoft.com/office/drawing/2014/main" id="{1BCF595E-2E0C-4635-B866-8E972C39427B}"/>
              </a:ext>
            </a:extLst>
          </p:cNvPr>
          <p:cNvGrpSpPr/>
          <p:nvPr/>
        </p:nvGrpSpPr>
        <p:grpSpPr>
          <a:xfrm>
            <a:off x="7353622" y="3246440"/>
            <a:ext cx="3263187" cy="620314"/>
            <a:chOff x="1677887" y="2780495"/>
            <a:chExt cx="3263187" cy="620314"/>
          </a:xfrm>
        </p:grpSpPr>
        <p:sp>
          <p:nvSpPr>
            <p:cNvPr id="126" name="Rectangle: Rounded Corners 125">
              <a:extLst>
                <a:ext uri="{FF2B5EF4-FFF2-40B4-BE49-F238E27FC236}">
                  <a16:creationId xmlns:a16="http://schemas.microsoft.com/office/drawing/2014/main" id="{307A9A1A-9857-45A9-A694-02BBD93B93B8}"/>
                </a:ext>
              </a:extLst>
            </p:cNvPr>
            <p:cNvSpPr/>
            <p:nvPr/>
          </p:nvSpPr>
          <p:spPr>
            <a:xfrm>
              <a:off x="1677887" y="2780495"/>
              <a:ext cx="3263187" cy="62031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65000"/>
                      <a:lumOff val="35000"/>
                    </a:schemeClr>
                  </a:solidFill>
                </a:rPr>
                <a:t>         Sign in with Google</a:t>
              </a:r>
              <a:endParaRPr lang="en-DE" sz="2000" dirty="0">
                <a:solidFill>
                  <a:schemeClr val="tx1">
                    <a:lumMod val="65000"/>
                    <a:lumOff val="35000"/>
                  </a:schemeClr>
                </a:solidFill>
              </a:endParaRPr>
            </a:p>
          </p:txBody>
        </p:sp>
        <p:pic>
          <p:nvPicPr>
            <p:cNvPr id="127" name="Picture 126">
              <a:extLst>
                <a:ext uri="{FF2B5EF4-FFF2-40B4-BE49-F238E27FC236}">
                  <a16:creationId xmlns:a16="http://schemas.microsoft.com/office/drawing/2014/main" id="{05423DE8-AFC1-4CA6-99CA-53A0E0B7EE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45329" y="2832499"/>
              <a:ext cx="516305" cy="516305"/>
            </a:xfrm>
            <a:prstGeom prst="rect">
              <a:avLst/>
            </a:prstGeom>
          </p:spPr>
        </p:pic>
      </p:grpSp>
    </p:spTree>
    <p:extLst>
      <p:ext uri="{BB962C8B-B14F-4D97-AF65-F5344CB8AC3E}">
        <p14:creationId xmlns:p14="http://schemas.microsoft.com/office/powerpoint/2010/main" val="3038370296"/>
      </p:ext>
    </p:extLst>
  </p:cSld>
  <p:clrMapOvr>
    <a:masterClrMapping/>
  </p:clrMapOvr>
  <mc:AlternateContent xmlns:mc="http://schemas.openxmlformats.org/markup-compatibility/2006">
    <mc:Choice xmlns:p14="http://schemas.microsoft.com/office/powerpoint/2010/main" Requires="p14">
      <p:transition spd="med" p14:dur="700" advTm="1000">
        <p:fade/>
      </p:transition>
    </mc:Choice>
    <mc:Fallback>
      <p:transition spd="med" advTm="10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400" dirty="0">
                <a:solidFill>
                  <a:schemeClr val="bg1"/>
                </a:solidFill>
              </a:rPr>
              <a:t>We are now redirected </a:t>
            </a:r>
            <a:br>
              <a:rPr lang="en-US" sz="5400" dirty="0">
                <a:solidFill>
                  <a:schemeClr val="bg1"/>
                </a:solidFill>
              </a:rPr>
            </a:br>
            <a:r>
              <a:rPr lang="en-US" sz="5400" dirty="0">
                <a:solidFill>
                  <a:schemeClr val="bg1"/>
                </a:solidFill>
              </a:rPr>
              <a:t>to the login/register page</a:t>
            </a:r>
          </a:p>
          <a:p>
            <a:pPr algn="ctr"/>
            <a:endParaRPr lang="en-US" sz="5400" dirty="0">
              <a:solidFill>
                <a:schemeClr val="bg1"/>
              </a:solidFill>
            </a:endParaRPr>
          </a:p>
          <a:p>
            <a:pPr algn="ctr"/>
            <a:endParaRPr lang="en-US" sz="5400" dirty="0">
              <a:solidFill>
                <a:schemeClr val="bg1"/>
              </a:solidFill>
            </a:endParaRPr>
          </a:p>
          <a:p>
            <a:pPr algn="ctr"/>
            <a:endParaRPr lang="en-DE" sz="5400" dirty="0">
              <a:solidFill>
                <a:schemeClr val="bg1"/>
              </a:solidFill>
            </a:endParaRPr>
          </a:p>
        </p:txBody>
      </p:sp>
      <p:sp>
        <p:nvSpPr>
          <p:cNvPr id="5" name="TextBox 4">
            <a:extLst>
              <a:ext uri="{FF2B5EF4-FFF2-40B4-BE49-F238E27FC236}">
                <a16:creationId xmlns:a16="http://schemas.microsoft.com/office/drawing/2014/main" id="{0948E7AD-08E0-4CAB-BBEF-93F8EF0EBBFA}"/>
              </a:ext>
            </a:extLst>
          </p:cNvPr>
          <p:cNvSpPr txBox="1"/>
          <p:nvPr/>
        </p:nvSpPr>
        <p:spPr>
          <a:xfrm>
            <a:off x="3213099" y="3229819"/>
            <a:ext cx="5765801" cy="2677656"/>
          </a:xfrm>
          <a:prstGeom prst="rect">
            <a:avLst/>
          </a:prstGeom>
          <a:noFill/>
        </p:spPr>
        <p:txBody>
          <a:bodyPr wrap="square">
            <a:spAutoFit/>
          </a:bodyPr>
          <a:lstStyle/>
          <a:p>
            <a:pPr algn="ctr"/>
            <a:r>
              <a:rPr lang="de-DE" sz="2400" b="1" dirty="0"/>
              <a:t>After whichever process is done we are redirected back to this page to pay</a:t>
            </a:r>
            <a:br>
              <a:rPr lang="de-DE" sz="2400" b="1" dirty="0"/>
            </a:br>
            <a:br>
              <a:rPr lang="de-DE" sz="2400" b="1" dirty="0"/>
            </a:br>
            <a:r>
              <a:rPr lang="de-DE" sz="2400" b="1" dirty="0"/>
              <a:t>You can see the login/register processeses in presentations #2 and #3</a:t>
            </a:r>
            <a:br>
              <a:rPr lang="de-DE" sz="2400" b="1" dirty="0"/>
            </a:br>
            <a:br>
              <a:rPr lang="de-DE" sz="2400" b="1" dirty="0"/>
            </a:br>
            <a:r>
              <a:rPr lang="de-DE" sz="2400" b="1" dirty="0"/>
              <a:t>(Press to continue)</a:t>
            </a:r>
            <a:endParaRPr lang="en-DE" sz="2400" dirty="0"/>
          </a:p>
        </p:txBody>
      </p:sp>
    </p:spTree>
    <p:extLst>
      <p:ext uri="{BB962C8B-B14F-4D97-AF65-F5344CB8AC3E}">
        <p14:creationId xmlns:p14="http://schemas.microsoft.com/office/powerpoint/2010/main" val="2567732159"/>
      </p:ext>
    </p:extLst>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64" name="Rectangle 63">
            <a:extLst>
              <a:ext uri="{FF2B5EF4-FFF2-40B4-BE49-F238E27FC236}">
                <a16:creationId xmlns:a16="http://schemas.microsoft.com/office/drawing/2014/main" id="{97EEBD5D-AFBD-4DE6-9B76-B7D287319BED}"/>
              </a:ext>
            </a:extLst>
          </p:cNvPr>
          <p:cNvSpPr/>
          <p:nvPr/>
        </p:nvSpPr>
        <p:spPr>
          <a:xfrm>
            <a:off x="450527" y="266894"/>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Rectangle 67">
            <a:extLst>
              <a:ext uri="{FF2B5EF4-FFF2-40B4-BE49-F238E27FC236}">
                <a16:creationId xmlns:a16="http://schemas.microsoft.com/office/drawing/2014/main" id="{EC4AE839-C591-4F97-86E4-94A3E8A9942A}"/>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69" name="Rectangle 68">
            <a:extLst>
              <a:ext uri="{FF2B5EF4-FFF2-40B4-BE49-F238E27FC236}">
                <a16:creationId xmlns:a16="http://schemas.microsoft.com/office/drawing/2014/main" id="{B007A0E8-1133-4DA3-802A-A40734288749}"/>
              </a:ext>
            </a:extLst>
          </p:cNvPr>
          <p:cNvSpPr/>
          <p:nvPr/>
        </p:nvSpPr>
        <p:spPr>
          <a:xfrm>
            <a:off x="10868479" y="0"/>
            <a:ext cx="996949"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grpSp>
        <p:nvGrpSpPr>
          <p:cNvPr id="54" name="Group 53">
            <a:extLst>
              <a:ext uri="{FF2B5EF4-FFF2-40B4-BE49-F238E27FC236}">
                <a16:creationId xmlns:a16="http://schemas.microsoft.com/office/drawing/2014/main" id="{BB1CA4A8-9EC3-4428-BDE4-3689DD40A301}"/>
              </a:ext>
            </a:extLst>
          </p:cNvPr>
          <p:cNvGrpSpPr/>
          <p:nvPr/>
        </p:nvGrpSpPr>
        <p:grpSpPr>
          <a:xfrm>
            <a:off x="5815" y="0"/>
            <a:ext cx="12191999" cy="6858000"/>
            <a:chOff x="-12701" y="-2477"/>
            <a:chExt cx="12191999" cy="6858000"/>
          </a:xfrm>
        </p:grpSpPr>
        <p:sp>
          <p:nvSpPr>
            <p:cNvPr id="55" name="Rectangle 54">
              <a:extLst>
                <a:ext uri="{FF2B5EF4-FFF2-40B4-BE49-F238E27FC236}">
                  <a16:creationId xmlns:a16="http://schemas.microsoft.com/office/drawing/2014/main" id="{BC64D91C-CD3E-48AA-82DC-99140F52B661}"/>
                </a:ext>
              </a:extLst>
            </p:cNvPr>
            <p:cNvSpPr/>
            <p:nvPr/>
          </p:nvSpPr>
          <p:spPr>
            <a:xfrm>
              <a:off x="-12701" y="-2477"/>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56" name="Picture 55">
              <a:extLst>
                <a:ext uri="{FF2B5EF4-FFF2-40B4-BE49-F238E27FC236}">
                  <a16:creationId xmlns:a16="http://schemas.microsoft.com/office/drawing/2014/main" id="{045A2724-FE90-447C-96D7-C95CF806F8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8501" y="2058229"/>
              <a:ext cx="6096000" cy="3637280"/>
            </a:xfrm>
            <a:prstGeom prst="rect">
              <a:avLst/>
            </a:prstGeom>
          </p:spPr>
        </p:pic>
      </p:grpSp>
    </p:spTree>
    <p:extLst>
      <p:ext uri="{BB962C8B-B14F-4D97-AF65-F5344CB8AC3E}">
        <p14:creationId xmlns:p14="http://schemas.microsoft.com/office/powerpoint/2010/main" val="1906428543"/>
      </p:ext>
    </p:extLst>
  </p:cSld>
  <p:clrMapOvr>
    <a:masterClrMapping/>
  </p:clrMapOvr>
  <p:transition spd="slow" advTm="2000">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400" dirty="0">
                <a:solidFill>
                  <a:schemeClr val="bg1"/>
                </a:solidFill>
              </a:rPr>
              <a:t>The end</a:t>
            </a:r>
            <a:endParaRPr lang="en-DE" sz="5400" dirty="0">
              <a:solidFill>
                <a:schemeClr val="bg1"/>
              </a:solidFill>
            </a:endParaRPr>
          </a:p>
        </p:txBody>
      </p:sp>
      <p:sp>
        <p:nvSpPr>
          <p:cNvPr id="5" name="TextBox 4">
            <a:extLst>
              <a:ext uri="{FF2B5EF4-FFF2-40B4-BE49-F238E27FC236}">
                <a16:creationId xmlns:a16="http://schemas.microsoft.com/office/drawing/2014/main" id="{0948E7AD-08E0-4CAB-BBEF-93F8EF0EBBFA}"/>
              </a:ext>
            </a:extLst>
          </p:cNvPr>
          <p:cNvSpPr txBox="1"/>
          <p:nvPr/>
        </p:nvSpPr>
        <p:spPr>
          <a:xfrm>
            <a:off x="5270953" y="3801319"/>
            <a:ext cx="1650093" cy="461665"/>
          </a:xfrm>
          <a:prstGeom prst="rect">
            <a:avLst/>
          </a:prstGeom>
          <a:noFill/>
        </p:spPr>
        <p:txBody>
          <a:bodyPr wrap="square">
            <a:spAutoFit/>
          </a:bodyPr>
          <a:lstStyle/>
          <a:p>
            <a:pPr algn="ctr"/>
            <a:r>
              <a:rPr lang="de-DE" sz="2400" b="1" dirty="0"/>
              <a:t>Click to exit</a:t>
            </a:r>
            <a:endParaRPr lang="en-DE" sz="2400" dirty="0"/>
          </a:p>
        </p:txBody>
      </p:sp>
    </p:spTree>
    <p:extLst>
      <p:ext uri="{BB962C8B-B14F-4D97-AF65-F5344CB8AC3E}">
        <p14:creationId xmlns:p14="http://schemas.microsoft.com/office/powerpoint/2010/main" val="50208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3" name="Rectangle 12">
            <a:extLst>
              <a:ext uri="{FF2B5EF4-FFF2-40B4-BE49-F238E27FC236}">
                <a16:creationId xmlns:a16="http://schemas.microsoft.com/office/drawing/2014/main" id="{EDDA13EA-D708-4509-B97B-92E0A162E26B}"/>
              </a:ext>
            </a:extLst>
          </p:cNvPr>
          <p:cNvSpPr/>
          <p:nvPr/>
        </p:nvSpPr>
        <p:spPr>
          <a:xfrm>
            <a:off x="1344006" y="1848845"/>
            <a:ext cx="9451064"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53" name="Rectangle: Rounded Corners 52">
            <a:extLst>
              <a:ext uri="{FF2B5EF4-FFF2-40B4-BE49-F238E27FC236}">
                <a16:creationId xmlns:a16="http://schemas.microsoft.com/office/drawing/2014/main" id="{D3D64338-7803-40B7-84D3-706E6DB2408B}"/>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55" name="Rectangle 54">
            <a:extLst>
              <a:ext uri="{FF2B5EF4-FFF2-40B4-BE49-F238E27FC236}">
                <a16:creationId xmlns:a16="http://schemas.microsoft.com/office/drawing/2014/main" id="{D950628A-91F1-4313-8FEC-65B18EF3A580}"/>
              </a:ext>
            </a:extLst>
          </p:cNvPr>
          <p:cNvSpPr/>
          <p:nvPr/>
        </p:nvSpPr>
        <p:spPr>
          <a:xfrm>
            <a:off x="1396930" y="249574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67" name="Rectangle 66">
            <a:extLst>
              <a:ext uri="{FF2B5EF4-FFF2-40B4-BE49-F238E27FC236}">
                <a16:creationId xmlns:a16="http://schemas.microsoft.com/office/drawing/2014/main" id="{5F3CB10A-9321-464F-BD95-9D359BEE05E9}"/>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68" name="Rectangle 67">
            <a:extLst>
              <a:ext uri="{FF2B5EF4-FFF2-40B4-BE49-F238E27FC236}">
                <a16:creationId xmlns:a16="http://schemas.microsoft.com/office/drawing/2014/main" id="{412B2074-1994-4F2C-B7C0-D4C516E3FD2B}"/>
              </a:ext>
            </a:extLst>
          </p:cNvPr>
          <p:cNvSpPr/>
          <p:nvPr/>
        </p:nvSpPr>
        <p:spPr>
          <a:xfrm>
            <a:off x="1396930" y="301458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100" name="TextBox 99">
            <a:extLst>
              <a:ext uri="{FF2B5EF4-FFF2-40B4-BE49-F238E27FC236}">
                <a16:creationId xmlns:a16="http://schemas.microsoft.com/office/drawing/2014/main" id="{08202F7C-4EB7-46E8-8A94-87241F742BFA}"/>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102" name="TextBox 101">
            <a:extLst>
              <a:ext uri="{FF2B5EF4-FFF2-40B4-BE49-F238E27FC236}">
                <a16:creationId xmlns:a16="http://schemas.microsoft.com/office/drawing/2014/main" id="{CF9499AF-61CE-4326-A2B0-2EE64BE37CF7}"/>
              </a:ext>
            </a:extLst>
          </p:cNvPr>
          <p:cNvSpPr txBox="1"/>
          <p:nvPr/>
        </p:nvSpPr>
        <p:spPr>
          <a:xfrm>
            <a:off x="7678685" y="2550042"/>
            <a:ext cx="3116385" cy="3539430"/>
          </a:xfrm>
          <a:prstGeom prst="rect">
            <a:avLst/>
          </a:prstGeom>
          <a:noFill/>
        </p:spPr>
        <p:txBody>
          <a:bodyPr wrap="square">
            <a:spAutoFit/>
          </a:bodyPr>
          <a:lstStyle/>
          <a:p>
            <a:r>
              <a:rPr lang="en-US" sz="1600" dirty="0">
                <a:solidFill>
                  <a:schemeClr val="bg2">
                    <a:lumMod val="25000"/>
                  </a:schemeClr>
                </a:solidFill>
              </a:rPr>
              <a:t>Experience the ancient art of Thai massage. A therapeutic practice that combines gentle stretching, acupressure, and rhythmic movements. This full-body treatment promotes flexibility, relieves tension, and restores balance, leaving you refreshed and rejuvenated.</a:t>
            </a:r>
            <a:br>
              <a:rPr lang="en-US" sz="1600" dirty="0">
                <a:solidFill>
                  <a:schemeClr val="bg2">
                    <a:lumMod val="25000"/>
                  </a:schemeClr>
                </a:solidFill>
              </a:rPr>
            </a:br>
            <a:endParaRPr lang="en-US" sz="1600" dirty="0">
              <a:solidFill>
                <a:schemeClr val="bg2">
                  <a:lumMod val="25000"/>
                </a:schemeClr>
              </a:solidFill>
            </a:endParaRPr>
          </a:p>
          <a:p>
            <a:br>
              <a:rPr lang="en-US" sz="1600" dirty="0">
                <a:solidFill>
                  <a:schemeClr val="bg2">
                    <a:lumMod val="25000"/>
                  </a:schemeClr>
                </a:solidFill>
              </a:rPr>
            </a:br>
            <a:r>
              <a:rPr lang="en-US" sz="1600" dirty="0">
                <a:solidFill>
                  <a:schemeClr val="bg2">
                    <a:lumMod val="25000"/>
                  </a:schemeClr>
                </a:solidFill>
              </a:rPr>
              <a:t>  60 minutes: 25.00 </a:t>
            </a:r>
            <a:r>
              <a:rPr lang="en-DE" sz="1600" b="0" i="0" dirty="0">
                <a:solidFill>
                  <a:schemeClr val="bg2">
                    <a:lumMod val="25000"/>
                  </a:schemeClr>
                </a:solidFill>
                <a:effectLst/>
                <a:latin typeface="Google Sans"/>
              </a:rPr>
              <a:t>€</a:t>
            </a:r>
            <a:r>
              <a:rPr lang="en-US" sz="1600" b="0" i="0" dirty="0">
                <a:solidFill>
                  <a:schemeClr val="bg2">
                    <a:lumMod val="25000"/>
                  </a:schemeClr>
                </a:solidFill>
                <a:effectLst/>
                <a:latin typeface="Google Sans"/>
              </a:rPr>
              <a:t>                           </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  90 minutes: 35.00 </a:t>
            </a:r>
            <a:r>
              <a:rPr lang="en-DE" sz="1600" b="0" i="0" dirty="0">
                <a:solidFill>
                  <a:schemeClr val="bg2">
                    <a:lumMod val="25000"/>
                  </a:schemeClr>
                </a:solidFill>
                <a:effectLst/>
                <a:latin typeface="Google Sans"/>
              </a:rPr>
              <a:t>€</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120 minutes: 45.00 </a:t>
            </a:r>
            <a:r>
              <a:rPr lang="en-DE" sz="1600" b="0" i="0" dirty="0">
                <a:solidFill>
                  <a:schemeClr val="bg2">
                    <a:lumMod val="25000"/>
                  </a:schemeClr>
                </a:solidFill>
                <a:effectLst/>
                <a:latin typeface="Google Sans"/>
              </a:rPr>
              <a:t>€</a:t>
            </a:r>
            <a:endParaRPr lang="en-DE" sz="1600" dirty="0">
              <a:solidFill>
                <a:schemeClr val="bg2">
                  <a:lumMod val="25000"/>
                </a:schemeClr>
              </a:solidFill>
            </a:endParaRPr>
          </a:p>
        </p:txBody>
      </p:sp>
      <p:sp>
        <p:nvSpPr>
          <p:cNvPr id="103" name="Rectangle 102">
            <a:extLst>
              <a:ext uri="{FF2B5EF4-FFF2-40B4-BE49-F238E27FC236}">
                <a16:creationId xmlns:a16="http://schemas.microsoft.com/office/drawing/2014/main" id="{4FBE5555-9769-4ED6-A2F6-1F43B993B3A6}"/>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104" name="Rectangle 103">
            <a:extLst>
              <a:ext uri="{FF2B5EF4-FFF2-40B4-BE49-F238E27FC236}">
                <a16:creationId xmlns:a16="http://schemas.microsoft.com/office/drawing/2014/main" id="{D8D83A55-138A-4BA7-B3E6-7515C17359EA}"/>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105" name="Rectangle 104">
            <a:extLst>
              <a:ext uri="{FF2B5EF4-FFF2-40B4-BE49-F238E27FC236}">
                <a16:creationId xmlns:a16="http://schemas.microsoft.com/office/drawing/2014/main" id="{E4EE3B1A-DD0B-441A-B2A5-142E8133A816}"/>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106" name="Rectangle 105">
            <a:extLst>
              <a:ext uri="{FF2B5EF4-FFF2-40B4-BE49-F238E27FC236}">
                <a16:creationId xmlns:a16="http://schemas.microsoft.com/office/drawing/2014/main" id="{E8E20C5B-4FDA-41CC-BB28-109CE945A407}"/>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107" name="Rectangle 106">
            <a:extLst>
              <a:ext uri="{FF2B5EF4-FFF2-40B4-BE49-F238E27FC236}">
                <a16:creationId xmlns:a16="http://schemas.microsoft.com/office/drawing/2014/main" id="{CE3EE934-E119-46DA-9DAA-1B8D8C3B263F}"/>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08" name="Rectangle 107">
            <a:extLst>
              <a:ext uri="{FF2B5EF4-FFF2-40B4-BE49-F238E27FC236}">
                <a16:creationId xmlns:a16="http://schemas.microsoft.com/office/drawing/2014/main" id="{6663DB28-14CB-422B-8013-DEDE68E9E0F0}"/>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09" name="Rectangle 108">
            <a:extLst>
              <a:ext uri="{FF2B5EF4-FFF2-40B4-BE49-F238E27FC236}">
                <a16:creationId xmlns:a16="http://schemas.microsoft.com/office/drawing/2014/main" id="{DAA9E9E3-3362-4B8B-9268-0A4279C04364}"/>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10" name="Rectangle 109">
            <a:extLst>
              <a:ext uri="{FF2B5EF4-FFF2-40B4-BE49-F238E27FC236}">
                <a16:creationId xmlns:a16="http://schemas.microsoft.com/office/drawing/2014/main" id="{6A1E32EB-C3DE-4001-83AF-E0E6ED5934C9}"/>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11" name="Rectangle 110">
            <a:extLst>
              <a:ext uri="{FF2B5EF4-FFF2-40B4-BE49-F238E27FC236}">
                <a16:creationId xmlns:a16="http://schemas.microsoft.com/office/drawing/2014/main" id="{C4153ECB-8838-43C7-B98C-8FDF3F1EAF70}"/>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12" name="Rectangle 111">
            <a:extLst>
              <a:ext uri="{FF2B5EF4-FFF2-40B4-BE49-F238E27FC236}">
                <a16:creationId xmlns:a16="http://schemas.microsoft.com/office/drawing/2014/main" id="{DB5E0108-2DB6-40A1-95C7-FCE0DF395FA2}"/>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13" name="Rectangle 112">
            <a:extLst>
              <a:ext uri="{FF2B5EF4-FFF2-40B4-BE49-F238E27FC236}">
                <a16:creationId xmlns:a16="http://schemas.microsoft.com/office/drawing/2014/main" id="{9AD07991-1E88-4480-B598-58AD42C7E796}"/>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114" name="Picture 113">
            <a:extLst>
              <a:ext uri="{FF2B5EF4-FFF2-40B4-BE49-F238E27FC236}">
                <a16:creationId xmlns:a16="http://schemas.microsoft.com/office/drawing/2014/main" id="{C84A6535-9984-4708-BD74-730AC8D4D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701" y="2884876"/>
            <a:ext cx="2827965" cy="2827965"/>
          </a:xfrm>
          <a:prstGeom prst="rect">
            <a:avLst/>
          </a:prstGeom>
          <a:ln>
            <a:solidFill>
              <a:schemeClr val="tx1">
                <a:lumMod val="50000"/>
                <a:lumOff val="50000"/>
              </a:schemeClr>
            </a:solidFill>
          </a:ln>
        </p:spPr>
      </p:pic>
      <p:sp>
        <p:nvSpPr>
          <p:cNvPr id="44" name="Rectangle 43">
            <a:extLst>
              <a:ext uri="{FF2B5EF4-FFF2-40B4-BE49-F238E27FC236}">
                <a16:creationId xmlns:a16="http://schemas.microsoft.com/office/drawing/2014/main" id="{65A315F1-7D95-4822-B194-EDAD72665A48}"/>
              </a:ext>
            </a:extLst>
          </p:cNvPr>
          <p:cNvSpPr/>
          <p:nvPr/>
        </p:nvSpPr>
        <p:spPr>
          <a:xfrm>
            <a:off x="-29638" y="-6361410"/>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5" name="Picture 44">
            <a:extLst>
              <a:ext uri="{FF2B5EF4-FFF2-40B4-BE49-F238E27FC236}">
                <a16:creationId xmlns:a16="http://schemas.microsoft.com/office/drawing/2014/main" id="{86566F8E-0A47-46B7-8184-7F50D79BF84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5587868"/>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6" name="TextBox 45">
            <a:extLst>
              <a:ext uri="{FF2B5EF4-FFF2-40B4-BE49-F238E27FC236}">
                <a16:creationId xmlns:a16="http://schemas.microsoft.com/office/drawing/2014/main" id="{3ADF3723-CBF2-44CC-BA26-4A6883EB82D3}"/>
              </a:ext>
            </a:extLst>
          </p:cNvPr>
          <p:cNvSpPr txBox="1"/>
          <p:nvPr/>
        </p:nvSpPr>
        <p:spPr>
          <a:xfrm>
            <a:off x="3405222" y="-5882466"/>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47" name="Picture 46">
            <a:extLst>
              <a:ext uri="{FF2B5EF4-FFF2-40B4-BE49-F238E27FC236}">
                <a16:creationId xmlns:a16="http://schemas.microsoft.com/office/drawing/2014/main" id="{6C6B6200-923D-41F7-B64B-20BE54D463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4521742"/>
            <a:ext cx="442682" cy="295121"/>
          </a:xfrm>
          <a:prstGeom prst="rect">
            <a:avLst/>
          </a:prstGeom>
        </p:spPr>
      </p:pic>
      <p:sp>
        <p:nvSpPr>
          <p:cNvPr id="48" name="TextBox 47">
            <a:extLst>
              <a:ext uri="{FF2B5EF4-FFF2-40B4-BE49-F238E27FC236}">
                <a16:creationId xmlns:a16="http://schemas.microsoft.com/office/drawing/2014/main" id="{ED2A17D6-1FB4-4999-AA29-E2EA55634CD0}"/>
              </a:ext>
            </a:extLst>
          </p:cNvPr>
          <p:cNvSpPr txBox="1"/>
          <p:nvPr/>
        </p:nvSpPr>
        <p:spPr>
          <a:xfrm>
            <a:off x="1642188" y="-6030004"/>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49" name="TextBox 48">
            <a:extLst>
              <a:ext uri="{FF2B5EF4-FFF2-40B4-BE49-F238E27FC236}">
                <a16:creationId xmlns:a16="http://schemas.microsoft.com/office/drawing/2014/main" id="{CA83105A-F9B3-4AF6-B223-78BEEE636274}"/>
              </a:ext>
            </a:extLst>
          </p:cNvPr>
          <p:cNvSpPr txBox="1"/>
          <p:nvPr/>
        </p:nvSpPr>
        <p:spPr>
          <a:xfrm>
            <a:off x="5311541" y="-5886300"/>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0" name="Rectangle: Rounded Corners 49">
            <a:extLst>
              <a:ext uri="{FF2B5EF4-FFF2-40B4-BE49-F238E27FC236}">
                <a16:creationId xmlns:a16="http://schemas.microsoft.com/office/drawing/2014/main" id="{F87AD996-C0DE-40AE-8C3C-1F2D02F20F00}"/>
              </a:ext>
            </a:extLst>
          </p:cNvPr>
          <p:cNvSpPr/>
          <p:nvPr/>
        </p:nvSpPr>
        <p:spPr>
          <a:xfrm>
            <a:off x="3511145" y="-1448841"/>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1" name="Rectangle 50">
            <a:extLst>
              <a:ext uri="{FF2B5EF4-FFF2-40B4-BE49-F238E27FC236}">
                <a16:creationId xmlns:a16="http://schemas.microsoft.com/office/drawing/2014/main" id="{094D3C59-FB1A-4BF0-BA0F-C06231A7456D}"/>
              </a:ext>
            </a:extLst>
          </p:cNvPr>
          <p:cNvSpPr/>
          <p:nvPr/>
        </p:nvSpPr>
        <p:spPr>
          <a:xfrm>
            <a:off x="-19668" y="-3227974"/>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TextBox 51">
            <a:extLst>
              <a:ext uri="{FF2B5EF4-FFF2-40B4-BE49-F238E27FC236}">
                <a16:creationId xmlns:a16="http://schemas.microsoft.com/office/drawing/2014/main" id="{9AEC0E3C-5546-47BF-B2C6-C4475FEE4511}"/>
              </a:ext>
            </a:extLst>
          </p:cNvPr>
          <p:cNvSpPr txBox="1"/>
          <p:nvPr/>
        </p:nvSpPr>
        <p:spPr>
          <a:xfrm>
            <a:off x="5507908" y="-3568297"/>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4" name="Picture 53">
            <a:extLst>
              <a:ext uri="{FF2B5EF4-FFF2-40B4-BE49-F238E27FC236}">
                <a16:creationId xmlns:a16="http://schemas.microsoft.com/office/drawing/2014/main" id="{AFE2F4E5-C5CF-4CAA-AAF2-830A131B4F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3198965"/>
            <a:ext cx="2270148" cy="1276958"/>
          </a:xfrm>
          <a:prstGeom prst="rect">
            <a:avLst/>
          </a:prstGeom>
          <a:ln>
            <a:solidFill>
              <a:schemeClr val="tx1"/>
            </a:solidFill>
          </a:ln>
        </p:spPr>
      </p:pic>
      <p:pic>
        <p:nvPicPr>
          <p:cNvPr id="56" name="Picture 55">
            <a:extLst>
              <a:ext uri="{FF2B5EF4-FFF2-40B4-BE49-F238E27FC236}">
                <a16:creationId xmlns:a16="http://schemas.microsoft.com/office/drawing/2014/main" id="{C100CDA6-68C6-4651-92BD-7E16F55776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3198775"/>
            <a:ext cx="1284292" cy="1284292"/>
          </a:xfrm>
          <a:prstGeom prst="rect">
            <a:avLst/>
          </a:prstGeom>
          <a:ln>
            <a:solidFill>
              <a:schemeClr val="tx1"/>
            </a:solidFill>
          </a:ln>
        </p:spPr>
      </p:pic>
      <p:pic>
        <p:nvPicPr>
          <p:cNvPr id="57" name="Picture 56">
            <a:extLst>
              <a:ext uri="{FF2B5EF4-FFF2-40B4-BE49-F238E27FC236}">
                <a16:creationId xmlns:a16="http://schemas.microsoft.com/office/drawing/2014/main" id="{B7BE6C2C-26E3-42F6-9E0D-0DEFE499D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4767" y="-3194104"/>
            <a:ext cx="1284293" cy="1284293"/>
          </a:xfrm>
          <a:prstGeom prst="rect">
            <a:avLst/>
          </a:prstGeom>
          <a:ln>
            <a:solidFill>
              <a:schemeClr val="tx1"/>
            </a:solidFill>
          </a:ln>
        </p:spPr>
      </p:pic>
      <p:pic>
        <p:nvPicPr>
          <p:cNvPr id="58" name="Picture 57">
            <a:extLst>
              <a:ext uri="{FF2B5EF4-FFF2-40B4-BE49-F238E27FC236}">
                <a16:creationId xmlns:a16="http://schemas.microsoft.com/office/drawing/2014/main" id="{2DD6C451-7190-4F41-B5DF-0DC310C71A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13" y="-3206489"/>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3CF7E32A-BAC3-4459-AA88-C3AD7BCFAC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3206299"/>
            <a:ext cx="1284292" cy="1284292"/>
          </a:xfrm>
          <a:prstGeom prst="rect">
            <a:avLst/>
          </a:prstGeom>
          <a:ln>
            <a:solidFill>
              <a:schemeClr val="tx1"/>
            </a:solidFill>
          </a:ln>
        </p:spPr>
      </p:pic>
      <p:pic>
        <p:nvPicPr>
          <p:cNvPr id="60" name="Picture 59">
            <a:extLst>
              <a:ext uri="{FF2B5EF4-FFF2-40B4-BE49-F238E27FC236}">
                <a16:creationId xmlns:a16="http://schemas.microsoft.com/office/drawing/2014/main" id="{0BF1180A-A173-4C5A-A841-BAEAEB3DD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2529" y="-3201628"/>
            <a:ext cx="1284293" cy="1284293"/>
          </a:xfrm>
          <a:prstGeom prst="rect">
            <a:avLst/>
          </a:prstGeom>
          <a:ln>
            <a:solidFill>
              <a:schemeClr val="tx1"/>
            </a:solidFill>
          </a:ln>
        </p:spPr>
      </p:pic>
      <p:pic>
        <p:nvPicPr>
          <p:cNvPr id="61" name="Picture 60">
            <a:extLst>
              <a:ext uri="{FF2B5EF4-FFF2-40B4-BE49-F238E27FC236}">
                <a16:creationId xmlns:a16="http://schemas.microsoft.com/office/drawing/2014/main" id="{300F622D-FBBE-44B3-893A-D8F54EE4AA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3198965"/>
            <a:ext cx="2270148" cy="1276958"/>
          </a:xfrm>
          <a:prstGeom prst="rect">
            <a:avLst/>
          </a:prstGeom>
          <a:ln>
            <a:solidFill>
              <a:schemeClr val="tx1"/>
            </a:solidFill>
          </a:ln>
        </p:spPr>
      </p:pic>
      <p:pic>
        <p:nvPicPr>
          <p:cNvPr id="62" name="Picture 61">
            <a:extLst>
              <a:ext uri="{FF2B5EF4-FFF2-40B4-BE49-F238E27FC236}">
                <a16:creationId xmlns:a16="http://schemas.microsoft.com/office/drawing/2014/main" id="{E883C13D-0235-47A4-A526-92C35FD06E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8210" y="-3198775"/>
            <a:ext cx="1284292" cy="1284292"/>
          </a:xfrm>
          <a:prstGeom prst="rect">
            <a:avLst/>
          </a:prstGeom>
          <a:ln>
            <a:solidFill>
              <a:schemeClr val="tx1"/>
            </a:solidFill>
          </a:ln>
        </p:spPr>
      </p:pic>
      <p:pic>
        <p:nvPicPr>
          <p:cNvPr id="63" name="Picture 62">
            <a:extLst>
              <a:ext uri="{FF2B5EF4-FFF2-40B4-BE49-F238E27FC236}">
                <a16:creationId xmlns:a16="http://schemas.microsoft.com/office/drawing/2014/main" id="{C3E2C89D-44E3-4760-BD15-C8078B93D4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7000" y="-3194104"/>
            <a:ext cx="1284293" cy="1284293"/>
          </a:xfrm>
          <a:prstGeom prst="rect">
            <a:avLst/>
          </a:prstGeom>
          <a:ln>
            <a:solidFill>
              <a:schemeClr val="tx1"/>
            </a:solidFill>
          </a:ln>
        </p:spPr>
      </p:pic>
      <p:sp>
        <p:nvSpPr>
          <p:cNvPr id="64" name="TextBox 63">
            <a:extLst>
              <a:ext uri="{FF2B5EF4-FFF2-40B4-BE49-F238E27FC236}">
                <a16:creationId xmlns:a16="http://schemas.microsoft.com/office/drawing/2014/main" id="{30F8F97C-1875-4D59-83D2-68F832D32B36}"/>
              </a:ext>
            </a:extLst>
          </p:cNvPr>
          <p:cNvSpPr txBox="1"/>
          <p:nvPr/>
        </p:nvSpPr>
        <p:spPr>
          <a:xfrm>
            <a:off x="3405222" y="-4864620"/>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3F2ACC9-937B-4E37-A5A6-8B2771A4DA63}"/>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0" name="Rectangle 39">
            <a:extLst>
              <a:ext uri="{FF2B5EF4-FFF2-40B4-BE49-F238E27FC236}">
                <a16:creationId xmlns:a16="http://schemas.microsoft.com/office/drawing/2014/main" id="{46192F7D-31F8-4FA6-9800-194ECA3CA558}"/>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D864BA3-78E7-4750-A278-B69922AD0F55}"/>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64">
            <a:extLst>
              <a:ext uri="{FF2B5EF4-FFF2-40B4-BE49-F238E27FC236}">
                <a16:creationId xmlns:a16="http://schemas.microsoft.com/office/drawing/2014/main" id="{A55BEFCF-7E43-40F9-9884-CA24F8C8BE0D}"/>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Rounded Corners 68">
            <a:extLst>
              <a:ext uri="{FF2B5EF4-FFF2-40B4-BE49-F238E27FC236}">
                <a16:creationId xmlns:a16="http://schemas.microsoft.com/office/drawing/2014/main" id="{D0E23C6C-15D8-49A4-B0FA-5DF3D19293E8}"/>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73" name="Rectangle 72">
            <a:extLst>
              <a:ext uri="{FF2B5EF4-FFF2-40B4-BE49-F238E27FC236}">
                <a16:creationId xmlns:a16="http://schemas.microsoft.com/office/drawing/2014/main" id="{95A2304E-6513-4FF4-9C56-A0CA41D08177}"/>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74" name="Rectangle 73">
            <a:extLst>
              <a:ext uri="{FF2B5EF4-FFF2-40B4-BE49-F238E27FC236}">
                <a16:creationId xmlns:a16="http://schemas.microsoft.com/office/drawing/2014/main" id="{15549D2D-C720-4512-8355-94E1FAF3BEB8}"/>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371182492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14" name="Rectangle 113">
            <a:extLst>
              <a:ext uri="{FF2B5EF4-FFF2-40B4-BE49-F238E27FC236}">
                <a16:creationId xmlns:a16="http://schemas.microsoft.com/office/drawing/2014/main" id="{8DC3458B-F283-4D63-99EF-FDCD93A2B651}"/>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115" name="TextBox 114">
            <a:extLst>
              <a:ext uri="{FF2B5EF4-FFF2-40B4-BE49-F238E27FC236}">
                <a16:creationId xmlns:a16="http://schemas.microsoft.com/office/drawing/2014/main" id="{246C3AA6-EDD1-4FD9-892C-C2F252633D36}"/>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119" name="Rectangle: Rounded Corners 118">
            <a:extLst>
              <a:ext uri="{FF2B5EF4-FFF2-40B4-BE49-F238E27FC236}">
                <a16:creationId xmlns:a16="http://schemas.microsoft.com/office/drawing/2014/main" id="{0130E6ED-A0A0-4FEF-B0A5-8E96E502683A}"/>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120" name="Rectangle 119">
            <a:extLst>
              <a:ext uri="{FF2B5EF4-FFF2-40B4-BE49-F238E27FC236}">
                <a16:creationId xmlns:a16="http://schemas.microsoft.com/office/drawing/2014/main" id="{BD76EFE4-44DB-45E5-897C-005BAB40307E}"/>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121" name="Rectangle 120">
            <a:extLst>
              <a:ext uri="{FF2B5EF4-FFF2-40B4-BE49-F238E27FC236}">
                <a16:creationId xmlns:a16="http://schemas.microsoft.com/office/drawing/2014/main" id="{048151FF-EF02-41BE-82E2-EDF2FF99EE0D}"/>
              </a:ext>
            </a:extLst>
          </p:cNvPr>
          <p:cNvSpPr/>
          <p:nvPr/>
        </p:nvSpPr>
        <p:spPr>
          <a:xfrm>
            <a:off x="1396930" y="275516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122" name="Rectangle 121">
            <a:extLst>
              <a:ext uri="{FF2B5EF4-FFF2-40B4-BE49-F238E27FC236}">
                <a16:creationId xmlns:a16="http://schemas.microsoft.com/office/drawing/2014/main" id="{8E97FE30-5F57-4EDF-84CA-915EB65F5BA2}"/>
              </a:ext>
            </a:extLst>
          </p:cNvPr>
          <p:cNvSpPr/>
          <p:nvPr/>
        </p:nvSpPr>
        <p:spPr>
          <a:xfrm>
            <a:off x="1396930" y="301458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123" name="Rectangle 122">
            <a:extLst>
              <a:ext uri="{FF2B5EF4-FFF2-40B4-BE49-F238E27FC236}">
                <a16:creationId xmlns:a16="http://schemas.microsoft.com/office/drawing/2014/main" id="{1CCC3EE9-41F8-4FE5-A1DF-695EB23E2146}"/>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124" name="Rectangle 123">
            <a:extLst>
              <a:ext uri="{FF2B5EF4-FFF2-40B4-BE49-F238E27FC236}">
                <a16:creationId xmlns:a16="http://schemas.microsoft.com/office/drawing/2014/main" id="{B0243357-4AE0-44B4-8C7E-DDDFF8DF74DD}"/>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125" name="Rectangle 124">
            <a:extLst>
              <a:ext uri="{FF2B5EF4-FFF2-40B4-BE49-F238E27FC236}">
                <a16:creationId xmlns:a16="http://schemas.microsoft.com/office/drawing/2014/main" id="{C603AFFF-E3EF-4C54-9FA3-7B35C25C8FD8}"/>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126" name="Rectangle 125">
            <a:extLst>
              <a:ext uri="{FF2B5EF4-FFF2-40B4-BE49-F238E27FC236}">
                <a16:creationId xmlns:a16="http://schemas.microsoft.com/office/drawing/2014/main" id="{EFF8C61E-1A92-48D9-9B0C-8E9B5736C9F6}"/>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127" name="Rectangle 126">
            <a:extLst>
              <a:ext uri="{FF2B5EF4-FFF2-40B4-BE49-F238E27FC236}">
                <a16:creationId xmlns:a16="http://schemas.microsoft.com/office/drawing/2014/main" id="{81B10967-A4C2-4976-B229-F02208E3F66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28" name="Rectangle 127">
            <a:extLst>
              <a:ext uri="{FF2B5EF4-FFF2-40B4-BE49-F238E27FC236}">
                <a16:creationId xmlns:a16="http://schemas.microsoft.com/office/drawing/2014/main" id="{8933DE9A-522A-4EB0-BD07-FBBAB74A264C}"/>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29" name="Rectangle 128">
            <a:extLst>
              <a:ext uri="{FF2B5EF4-FFF2-40B4-BE49-F238E27FC236}">
                <a16:creationId xmlns:a16="http://schemas.microsoft.com/office/drawing/2014/main" id="{F49A97B0-C88B-49DD-A549-E30AE50EDCB4}"/>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30" name="Rectangle 129">
            <a:extLst>
              <a:ext uri="{FF2B5EF4-FFF2-40B4-BE49-F238E27FC236}">
                <a16:creationId xmlns:a16="http://schemas.microsoft.com/office/drawing/2014/main" id="{B4749BAC-F1B3-4283-BB8D-EE45A52124C0}"/>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31" name="Rectangle 130">
            <a:extLst>
              <a:ext uri="{FF2B5EF4-FFF2-40B4-BE49-F238E27FC236}">
                <a16:creationId xmlns:a16="http://schemas.microsoft.com/office/drawing/2014/main" id="{4047E5A4-4B0A-4251-9BDF-907FC37D2398}"/>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32" name="Rectangle 131">
            <a:extLst>
              <a:ext uri="{FF2B5EF4-FFF2-40B4-BE49-F238E27FC236}">
                <a16:creationId xmlns:a16="http://schemas.microsoft.com/office/drawing/2014/main" id="{4B1E889F-0FC6-424E-B576-427A2557DE87}"/>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33" name="Rectangle 132">
            <a:extLst>
              <a:ext uri="{FF2B5EF4-FFF2-40B4-BE49-F238E27FC236}">
                <a16:creationId xmlns:a16="http://schemas.microsoft.com/office/drawing/2014/main" id="{2FA675F7-E33F-4CA9-A269-83D69D30D10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102" name="TextBox 101">
            <a:extLst>
              <a:ext uri="{FF2B5EF4-FFF2-40B4-BE49-F238E27FC236}">
                <a16:creationId xmlns:a16="http://schemas.microsoft.com/office/drawing/2014/main" id="{CF9499AF-61CE-4326-A2B0-2EE64BE37CF7}"/>
              </a:ext>
            </a:extLst>
          </p:cNvPr>
          <p:cNvSpPr txBox="1"/>
          <p:nvPr/>
        </p:nvSpPr>
        <p:spPr>
          <a:xfrm>
            <a:off x="7679711" y="2561535"/>
            <a:ext cx="2973144" cy="3539430"/>
          </a:xfrm>
          <a:prstGeom prst="rect">
            <a:avLst/>
          </a:prstGeom>
          <a:noFill/>
        </p:spPr>
        <p:txBody>
          <a:bodyPr wrap="square">
            <a:spAutoFit/>
          </a:bodyPr>
          <a:lstStyle/>
          <a:p>
            <a:r>
              <a:rPr lang="en-US" sz="1600" dirty="0">
                <a:solidFill>
                  <a:schemeClr val="tx1">
                    <a:lumMod val="85000"/>
                    <a:lumOff val="15000"/>
                  </a:schemeClr>
                </a:solidFill>
              </a:rPr>
              <a:t>Indulge in a Relaxing Oil Massage, designed to melt away stress and soothe your senses. Smooth, flowing strokes with aromatic oils ease muscle tension, enhance circulation, and promote deep relaxation, leaving you feeling calm, refreshed, and rejuvenated.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br>
              <a:rPr lang="en-US" sz="1600" dirty="0">
                <a:solidFill>
                  <a:schemeClr val="tx1">
                    <a:lumMod val="85000"/>
                    <a:lumOff val="15000"/>
                  </a:schemeClr>
                </a:solidFill>
              </a:rPr>
            </a:br>
            <a:r>
              <a:rPr lang="en-US" sz="1600" dirty="0">
                <a:solidFill>
                  <a:schemeClr val="tx1">
                    <a:lumMod val="85000"/>
                    <a:lumOff val="15000"/>
                  </a:schemeClr>
                </a:solidFill>
              </a:rPr>
              <a:t>  60 minutes: 25.00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35.00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45.00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37" name="Picture 136">
            <a:extLst>
              <a:ext uri="{FF2B5EF4-FFF2-40B4-BE49-F238E27FC236}">
                <a16:creationId xmlns:a16="http://schemas.microsoft.com/office/drawing/2014/main" id="{8487BE22-11FA-48D1-BE82-0DC5448D70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6234" y="2884876"/>
            <a:ext cx="2820189"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3" name="Rectangle 32">
            <a:extLst>
              <a:ext uri="{FF2B5EF4-FFF2-40B4-BE49-F238E27FC236}">
                <a16:creationId xmlns:a16="http://schemas.microsoft.com/office/drawing/2014/main" id="{992A5916-7580-4E64-9C45-86D04346224F}"/>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4" name="Rectangle 33">
            <a:extLst>
              <a:ext uri="{FF2B5EF4-FFF2-40B4-BE49-F238E27FC236}">
                <a16:creationId xmlns:a16="http://schemas.microsoft.com/office/drawing/2014/main" id="{65C1C748-8AD1-4EFC-AB0D-3D7C31D2A02F}"/>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493ECB38-75A1-4973-B67B-AFA9F114BFE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117" name="Rectangle 116">
            <a:extLst>
              <a:ext uri="{FF2B5EF4-FFF2-40B4-BE49-F238E27FC236}">
                <a16:creationId xmlns:a16="http://schemas.microsoft.com/office/drawing/2014/main" id="{6CC6C77B-983E-4C00-8EDE-793CBC2CD097}"/>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38">
            <a:extLst>
              <a:ext uri="{FF2B5EF4-FFF2-40B4-BE49-F238E27FC236}">
                <a16:creationId xmlns:a16="http://schemas.microsoft.com/office/drawing/2014/main" id="{DA763044-E874-4F59-9BEF-D0FD3E3CB2B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2" name="Rectangle: Rounded Corners 41">
            <a:extLst>
              <a:ext uri="{FF2B5EF4-FFF2-40B4-BE49-F238E27FC236}">
                <a16:creationId xmlns:a16="http://schemas.microsoft.com/office/drawing/2014/main" id="{C1507FCD-8FE3-4F59-AC23-7CE70B6AC6BD}"/>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3" name="Rectangle 42">
            <a:extLst>
              <a:ext uri="{FF2B5EF4-FFF2-40B4-BE49-F238E27FC236}">
                <a16:creationId xmlns:a16="http://schemas.microsoft.com/office/drawing/2014/main" id="{A01EEB7E-3F26-4B9C-811B-9578CBD48F62}"/>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F8B4504A-39EA-4D6F-A6F8-7EC57A934674}"/>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2198199767"/>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Rectangle 45">
            <a:extLst>
              <a:ext uri="{FF2B5EF4-FFF2-40B4-BE49-F238E27FC236}">
                <a16:creationId xmlns:a16="http://schemas.microsoft.com/office/drawing/2014/main" id="{449C0F44-62C4-452B-9746-6CF93E25E26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7" name="Rectangle: Rounded Corners 36">
            <a:extLst>
              <a:ext uri="{FF2B5EF4-FFF2-40B4-BE49-F238E27FC236}">
                <a16:creationId xmlns:a16="http://schemas.microsoft.com/office/drawing/2014/main" id="{95A9E686-8F5F-43ED-99EB-7C367B84F3B0}"/>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38" name="Rectangle 37">
            <a:extLst>
              <a:ext uri="{FF2B5EF4-FFF2-40B4-BE49-F238E27FC236}">
                <a16:creationId xmlns:a16="http://schemas.microsoft.com/office/drawing/2014/main" id="{6FB74975-E88F-46F5-B92A-BAF156856948}"/>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E82D780F-0D40-4E6C-B12C-93BE5A771268}"/>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3728148048"/>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Rectangle 35">
            <a:extLst>
              <a:ext uri="{FF2B5EF4-FFF2-40B4-BE49-F238E27FC236}">
                <a16:creationId xmlns:a16="http://schemas.microsoft.com/office/drawing/2014/main" id="{60F30ABE-800C-427B-8DDF-05BC11B44F1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9" name="Rectangle: Rounded Corners 38">
            <a:extLst>
              <a:ext uri="{FF2B5EF4-FFF2-40B4-BE49-F238E27FC236}">
                <a16:creationId xmlns:a16="http://schemas.microsoft.com/office/drawing/2014/main" id="{008D9353-8B85-4F26-854E-130399F2EE48}"/>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0" name="Rectangle 39">
            <a:extLst>
              <a:ext uri="{FF2B5EF4-FFF2-40B4-BE49-F238E27FC236}">
                <a16:creationId xmlns:a16="http://schemas.microsoft.com/office/drawing/2014/main" id="{F7C048CB-F4BF-42E2-B700-42C71FCF5B1B}"/>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48" name="Rectangle 47">
            <a:extLst>
              <a:ext uri="{FF2B5EF4-FFF2-40B4-BE49-F238E27FC236}">
                <a16:creationId xmlns:a16="http://schemas.microsoft.com/office/drawing/2014/main" id="{FC34555D-8A34-40B2-9760-0702F605CB69}"/>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232443090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Rectangle 35">
            <a:extLst>
              <a:ext uri="{FF2B5EF4-FFF2-40B4-BE49-F238E27FC236}">
                <a16:creationId xmlns:a16="http://schemas.microsoft.com/office/drawing/2014/main" id="{60F30ABE-800C-427B-8DDF-05BC11B44F1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3" name="Rectangle: Rounded Corners 52">
            <a:extLst>
              <a:ext uri="{FF2B5EF4-FFF2-40B4-BE49-F238E27FC236}">
                <a16:creationId xmlns:a16="http://schemas.microsoft.com/office/drawing/2014/main" id="{E366BD9A-5A70-4151-8848-FC672C950D26}"/>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101" name="Rectangle 100">
            <a:extLst>
              <a:ext uri="{FF2B5EF4-FFF2-40B4-BE49-F238E27FC236}">
                <a16:creationId xmlns:a16="http://schemas.microsoft.com/office/drawing/2014/main" id="{C24F2A1C-BC3B-4EBB-BC07-DC4CA8B66B7B}"/>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102" name="Rectangle 101">
            <a:extLst>
              <a:ext uri="{FF2B5EF4-FFF2-40B4-BE49-F238E27FC236}">
                <a16:creationId xmlns:a16="http://schemas.microsoft.com/office/drawing/2014/main" id="{A7D4401B-380A-40E2-BB11-21CDAB6AFE19}"/>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103" name="Rectangle 102">
            <a:extLst>
              <a:ext uri="{FF2B5EF4-FFF2-40B4-BE49-F238E27FC236}">
                <a16:creationId xmlns:a16="http://schemas.microsoft.com/office/drawing/2014/main" id="{C0B8B4F6-DA1F-4266-8F26-74CFAFBFF2BF}"/>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Therapists</a:t>
            </a:r>
            <a:endParaRPr lang="en-DE" dirty="0">
              <a:solidFill>
                <a:schemeClr val="tx1">
                  <a:lumMod val="50000"/>
                  <a:lumOff val="50000"/>
                </a:schemeClr>
              </a:solidFill>
            </a:endParaRPr>
          </a:p>
        </p:txBody>
      </p:sp>
      <p:sp>
        <p:nvSpPr>
          <p:cNvPr id="104" name="Rectangle 103">
            <a:extLst>
              <a:ext uri="{FF2B5EF4-FFF2-40B4-BE49-F238E27FC236}">
                <a16:creationId xmlns:a16="http://schemas.microsoft.com/office/drawing/2014/main" id="{A7AF179D-AD6B-4736-A9DA-995F1467B6E8}"/>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grpSp>
        <p:nvGrpSpPr>
          <p:cNvPr id="7" name="Group 6">
            <a:extLst>
              <a:ext uri="{FF2B5EF4-FFF2-40B4-BE49-F238E27FC236}">
                <a16:creationId xmlns:a16="http://schemas.microsoft.com/office/drawing/2014/main" id="{2EFE9B45-8300-4816-87F3-B1A45BBD433E}"/>
              </a:ext>
            </a:extLst>
          </p:cNvPr>
          <p:cNvGrpSpPr/>
          <p:nvPr/>
        </p:nvGrpSpPr>
        <p:grpSpPr>
          <a:xfrm>
            <a:off x="-614" y="-2950"/>
            <a:ext cx="12191999" cy="6858000"/>
            <a:chOff x="-3009" y="-4214"/>
            <a:chExt cx="12191999" cy="6858000"/>
          </a:xfrm>
        </p:grpSpPr>
        <p:grpSp>
          <p:nvGrpSpPr>
            <p:cNvPr id="6" name="Group 5">
              <a:extLst>
                <a:ext uri="{FF2B5EF4-FFF2-40B4-BE49-F238E27FC236}">
                  <a16:creationId xmlns:a16="http://schemas.microsoft.com/office/drawing/2014/main" id="{D353DCC9-D071-416E-AFAA-A6C446CDDBF8}"/>
                </a:ext>
              </a:extLst>
            </p:cNvPr>
            <p:cNvGrpSpPr/>
            <p:nvPr/>
          </p:nvGrpSpPr>
          <p:grpSpPr>
            <a:xfrm>
              <a:off x="-3009" y="-4214"/>
              <a:ext cx="12191999" cy="6858000"/>
              <a:chOff x="-2066" y="0"/>
              <a:chExt cx="12191999" cy="6858000"/>
            </a:xfrm>
          </p:grpSpPr>
          <p:sp>
            <p:nvSpPr>
              <p:cNvPr id="39" name="Rectangle 38">
                <a:extLst>
                  <a:ext uri="{FF2B5EF4-FFF2-40B4-BE49-F238E27FC236}">
                    <a16:creationId xmlns:a16="http://schemas.microsoft.com/office/drawing/2014/main" id="{D502A428-889D-4403-AC97-943CD76F9014}"/>
                  </a:ext>
                </a:extLst>
              </p:cNvPr>
              <p:cNvSpPr/>
              <p:nvPr/>
            </p:nvSpPr>
            <p:spPr>
              <a:xfrm>
                <a:off x="-2066" y="0"/>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2" name="Group 1">
                <a:extLst>
                  <a:ext uri="{FF2B5EF4-FFF2-40B4-BE49-F238E27FC236}">
                    <a16:creationId xmlns:a16="http://schemas.microsoft.com/office/drawing/2014/main" id="{4B49718F-416D-4459-B49B-A24EB5E642E5}"/>
                  </a:ext>
                </a:extLst>
              </p:cNvPr>
              <p:cNvGrpSpPr/>
              <p:nvPr/>
            </p:nvGrpSpPr>
            <p:grpSpPr>
              <a:xfrm>
                <a:off x="2525471" y="1339042"/>
                <a:ext cx="7216483" cy="5056245"/>
                <a:chOff x="2527537" y="1339043"/>
                <a:chExt cx="7216483" cy="5056245"/>
              </a:xfrm>
            </p:grpSpPr>
            <p:pic>
              <p:nvPicPr>
                <p:cNvPr id="62" name="Picture 61">
                  <a:extLst>
                    <a:ext uri="{FF2B5EF4-FFF2-40B4-BE49-F238E27FC236}">
                      <a16:creationId xmlns:a16="http://schemas.microsoft.com/office/drawing/2014/main" id="{D6AAF538-DDA9-472B-8FEC-334F9E9E56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63" name="Rectangle: Rounded Corners 62">
                  <a:extLst>
                    <a:ext uri="{FF2B5EF4-FFF2-40B4-BE49-F238E27FC236}">
                      <a16:creationId xmlns:a16="http://schemas.microsoft.com/office/drawing/2014/main" id="{6F651FA5-EAD3-4BCB-8EF8-3B3D058DBAD1}"/>
                    </a:ext>
                  </a:extLst>
                </p:cNvPr>
                <p:cNvSpPr/>
                <p:nvPr/>
              </p:nvSpPr>
              <p:spPr>
                <a:xfrm>
                  <a:off x="8351485" y="5451233"/>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64" name="Rectangle 63">
                  <a:extLst>
                    <a:ext uri="{FF2B5EF4-FFF2-40B4-BE49-F238E27FC236}">
                      <a16:creationId xmlns:a16="http://schemas.microsoft.com/office/drawing/2014/main" id="{C55E3EE1-C7C5-4C84-8AF6-6613CFC03CFA}"/>
                    </a:ext>
                  </a:extLst>
                </p:cNvPr>
                <p:cNvSpPr/>
                <p:nvPr/>
              </p:nvSpPr>
              <p:spPr>
                <a:xfrm>
                  <a:off x="6607181" y="4672738"/>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65" name="Isosceles Triangle 64">
                  <a:extLst>
                    <a:ext uri="{FF2B5EF4-FFF2-40B4-BE49-F238E27FC236}">
                      <a16:creationId xmlns:a16="http://schemas.microsoft.com/office/drawing/2014/main" id="{A905341F-91F0-4B8A-A761-468879F81C0D}"/>
                    </a:ext>
                  </a:extLst>
                </p:cNvPr>
                <p:cNvSpPr/>
                <p:nvPr/>
              </p:nvSpPr>
              <p:spPr>
                <a:xfrm flipV="1">
                  <a:off x="7514636" y="4823081"/>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F2B40C78-54C2-45F3-B24A-0E07C2D22656}"/>
                    </a:ext>
                  </a:extLst>
                </p:cNvPr>
                <p:cNvSpPr/>
                <p:nvPr/>
              </p:nvSpPr>
              <p:spPr>
                <a:xfrm>
                  <a:off x="6607181" y="5047175"/>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67" name="Rectangle 66">
                  <a:extLst>
                    <a:ext uri="{FF2B5EF4-FFF2-40B4-BE49-F238E27FC236}">
                      <a16:creationId xmlns:a16="http://schemas.microsoft.com/office/drawing/2014/main" id="{36696690-5D8A-4F29-8ACA-1810C0491D7D}"/>
                    </a:ext>
                  </a:extLst>
                </p:cNvPr>
                <p:cNvSpPr/>
                <p:nvPr/>
              </p:nvSpPr>
              <p:spPr>
                <a:xfrm>
                  <a:off x="6607181" y="5245556"/>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68" name="Rectangle 67">
                  <a:extLst>
                    <a:ext uri="{FF2B5EF4-FFF2-40B4-BE49-F238E27FC236}">
                      <a16:creationId xmlns:a16="http://schemas.microsoft.com/office/drawing/2014/main" id="{8F6F957C-F29A-455A-B7BE-18368D7B6A17}"/>
                    </a:ext>
                  </a:extLst>
                </p:cNvPr>
                <p:cNvSpPr/>
                <p:nvPr/>
              </p:nvSpPr>
              <p:spPr>
                <a:xfrm>
                  <a:off x="6607181" y="5440108"/>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71" name="TextBox 70">
                  <a:extLst>
                    <a:ext uri="{FF2B5EF4-FFF2-40B4-BE49-F238E27FC236}">
                      <a16:creationId xmlns:a16="http://schemas.microsoft.com/office/drawing/2014/main" id="{42CB980B-E94F-4E3D-A326-93EDB40C666A}"/>
                    </a:ext>
                  </a:extLst>
                </p:cNvPr>
                <p:cNvSpPr txBox="1"/>
                <p:nvPr/>
              </p:nvSpPr>
              <p:spPr>
                <a:xfrm>
                  <a:off x="8107833" y="4664668"/>
                  <a:ext cx="1257832" cy="369332"/>
                </a:xfrm>
                <a:prstGeom prst="rect">
                  <a:avLst/>
                </a:prstGeom>
                <a:noFill/>
              </p:spPr>
              <p:txBody>
                <a:bodyPr wrap="square">
                  <a:spAutoFit/>
                </a:bodyPr>
                <a:lstStyle/>
                <a:p>
                  <a:r>
                    <a:rPr lang="en-US" dirty="0">
                      <a:solidFill>
                        <a:schemeClr val="tx1">
                          <a:lumMod val="50000"/>
                          <a:lumOff val="50000"/>
                        </a:schemeClr>
                      </a:solidFill>
                    </a:rPr>
                    <a:t> -      4      +</a:t>
                  </a:r>
                  <a:endParaRPr lang="en-DE" dirty="0"/>
                </a:p>
              </p:txBody>
            </p:sp>
            <p:pic>
              <p:nvPicPr>
                <p:cNvPr id="72" name="Picture 71">
                  <a:extLst>
                    <a:ext uri="{FF2B5EF4-FFF2-40B4-BE49-F238E27FC236}">
                      <a16:creationId xmlns:a16="http://schemas.microsoft.com/office/drawing/2014/main" id="{A3389A5A-47BA-4989-9E9E-906D556BF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3092" y="1600493"/>
                  <a:ext cx="3171326" cy="3188493"/>
                </a:xfrm>
                <a:prstGeom prst="rect">
                  <a:avLst/>
                </a:prstGeom>
                <a:ln>
                  <a:solidFill>
                    <a:schemeClr val="tx1">
                      <a:lumMod val="50000"/>
                      <a:lumOff val="50000"/>
                    </a:schemeClr>
                  </a:solidFill>
                </a:ln>
              </p:spPr>
            </p:pic>
            <p:sp>
              <p:nvSpPr>
                <p:cNvPr id="73" name="TextBox 72">
                  <a:extLst>
                    <a:ext uri="{FF2B5EF4-FFF2-40B4-BE49-F238E27FC236}">
                      <a16:creationId xmlns:a16="http://schemas.microsoft.com/office/drawing/2014/main" id="{B1647DF4-70AF-4127-BE96-49D70499BF7F}"/>
                    </a:ext>
                  </a:extLst>
                </p:cNvPr>
                <p:cNvSpPr txBox="1"/>
                <p:nvPr/>
              </p:nvSpPr>
              <p:spPr>
                <a:xfrm>
                  <a:off x="6516252" y="1511264"/>
                  <a:ext cx="2611406" cy="1200329"/>
                </a:xfrm>
                <a:prstGeom prst="rect">
                  <a:avLst/>
                </a:prstGeom>
                <a:solidFill>
                  <a:schemeClr val="bg1"/>
                </a:solidFill>
              </p:spPr>
              <p:txBody>
                <a:bodyPr wrap="square">
                  <a:spAutoFit/>
                </a:bodyPr>
                <a:lstStyle/>
                <a:p>
                  <a:r>
                    <a:rPr lang="en-US" sz="3600" b="1" dirty="0">
                      <a:solidFill>
                        <a:schemeClr val="bg2">
                          <a:lumMod val="25000"/>
                        </a:schemeClr>
                      </a:solidFill>
                    </a:rPr>
                    <a:t>Deep Tissue Massage</a:t>
                  </a:r>
                  <a:endParaRPr lang="en-DE" sz="3600" b="1" dirty="0">
                    <a:solidFill>
                      <a:schemeClr val="bg2">
                        <a:lumMod val="25000"/>
                      </a:schemeClr>
                    </a:solidFill>
                  </a:endParaRPr>
                </a:p>
              </p:txBody>
            </p:sp>
            <p:sp>
              <p:nvSpPr>
                <p:cNvPr id="74" name="TextBox 73">
                  <a:extLst>
                    <a:ext uri="{FF2B5EF4-FFF2-40B4-BE49-F238E27FC236}">
                      <a16:creationId xmlns:a16="http://schemas.microsoft.com/office/drawing/2014/main" id="{3AB437BA-A953-4DDB-926C-09242F81C487}"/>
                    </a:ext>
                  </a:extLst>
                </p:cNvPr>
                <p:cNvSpPr txBox="1"/>
                <p:nvPr/>
              </p:nvSpPr>
              <p:spPr>
                <a:xfrm>
                  <a:off x="6516252" y="2589113"/>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75" name="TextBox 74">
                  <a:extLst>
                    <a:ext uri="{FF2B5EF4-FFF2-40B4-BE49-F238E27FC236}">
                      <a16:creationId xmlns:a16="http://schemas.microsoft.com/office/drawing/2014/main" id="{D2CA5011-D411-432B-8783-267B1C4A34BD}"/>
                    </a:ext>
                  </a:extLst>
                </p:cNvPr>
                <p:cNvSpPr txBox="1"/>
                <p:nvPr/>
              </p:nvSpPr>
              <p:spPr>
                <a:xfrm>
                  <a:off x="6650881" y="3359388"/>
                  <a:ext cx="234214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76" name="TextBox 75">
                  <a:extLst>
                    <a:ext uri="{FF2B5EF4-FFF2-40B4-BE49-F238E27FC236}">
                      <a16:creationId xmlns:a16="http://schemas.microsoft.com/office/drawing/2014/main" id="{C2F05651-390B-487D-B02C-A7A5D708FB81}"/>
                    </a:ext>
                  </a:extLst>
                </p:cNvPr>
                <p:cNvSpPr txBox="1"/>
                <p:nvPr/>
              </p:nvSpPr>
              <p:spPr>
                <a:xfrm>
                  <a:off x="6664563" y="4104361"/>
                  <a:ext cx="2262343" cy="276999"/>
                </a:xfrm>
                <a:prstGeom prst="rect">
                  <a:avLst/>
                </a:prstGeom>
                <a:solidFill>
                  <a:schemeClr val="bg1"/>
                </a:solidFill>
              </p:spPr>
              <p:txBody>
                <a:bodyPr wrap="square">
                  <a:spAutoFit/>
                </a:bodyPr>
                <a:lstStyle/>
                <a:p>
                  <a:r>
                    <a:rPr lang="de-DE" sz="1200" dirty="0">
                      <a:solidFill>
                        <a:schemeClr val="bg2">
                          <a:lumMod val="50000"/>
                        </a:schemeClr>
                      </a:solidFill>
                    </a:rPr>
                    <a:t>90 min</a:t>
                  </a:r>
                  <a:endParaRPr lang="en-DE" sz="1200" dirty="0">
                    <a:solidFill>
                      <a:schemeClr val="bg2">
                        <a:lumMod val="50000"/>
                      </a:schemeClr>
                    </a:solidFill>
                  </a:endParaRPr>
                </a:p>
              </p:txBody>
            </p:sp>
          </p:grpSp>
        </p:grpSp>
        <p:grpSp>
          <p:nvGrpSpPr>
            <p:cNvPr id="58" name="Group 57">
              <a:extLst>
                <a:ext uri="{FF2B5EF4-FFF2-40B4-BE49-F238E27FC236}">
                  <a16:creationId xmlns:a16="http://schemas.microsoft.com/office/drawing/2014/main" id="{D9EE37AF-F3B9-4C5F-BA93-A4CB7FE8D849}"/>
                </a:ext>
              </a:extLst>
            </p:cNvPr>
            <p:cNvGrpSpPr/>
            <p:nvPr/>
          </p:nvGrpSpPr>
          <p:grpSpPr>
            <a:xfrm>
              <a:off x="2781116" y="4974556"/>
              <a:ext cx="3183551" cy="908930"/>
              <a:chOff x="2765876" y="4974556"/>
              <a:chExt cx="3183551" cy="908930"/>
            </a:xfrm>
          </p:grpSpPr>
          <p:sp>
            <p:nvSpPr>
              <p:cNvPr id="59" name="Rectangle 58">
                <a:extLst>
                  <a:ext uri="{FF2B5EF4-FFF2-40B4-BE49-F238E27FC236}">
                    <a16:creationId xmlns:a16="http://schemas.microsoft.com/office/drawing/2014/main" id="{19074643-4E6C-4AE3-A602-6F4085FA26FD}"/>
                  </a:ext>
                </a:extLst>
              </p:cNvPr>
              <p:cNvSpPr/>
              <p:nvPr/>
            </p:nvSpPr>
            <p:spPr>
              <a:xfrm>
                <a:off x="2765876" y="4974556"/>
                <a:ext cx="3183551" cy="34143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60" name="Group 59">
                <a:extLst>
                  <a:ext uri="{FF2B5EF4-FFF2-40B4-BE49-F238E27FC236}">
                    <a16:creationId xmlns:a16="http://schemas.microsoft.com/office/drawing/2014/main" id="{E1814C8A-C96C-4D2E-B23F-E83A453F3045}"/>
                  </a:ext>
                </a:extLst>
              </p:cNvPr>
              <p:cNvGrpSpPr/>
              <p:nvPr/>
            </p:nvGrpSpPr>
            <p:grpSpPr>
              <a:xfrm>
                <a:off x="5725861" y="5071552"/>
                <a:ext cx="91533" cy="121710"/>
                <a:chOff x="6129623" y="4258079"/>
                <a:chExt cx="356944" cy="448061"/>
              </a:xfrm>
            </p:grpSpPr>
            <p:sp>
              <p:nvSpPr>
                <p:cNvPr id="83" name="L-Shape 82">
                  <a:extLst>
                    <a:ext uri="{FF2B5EF4-FFF2-40B4-BE49-F238E27FC236}">
                      <a16:creationId xmlns:a16="http://schemas.microsoft.com/office/drawing/2014/main" id="{B68220B7-6C19-4512-BC16-7BA1A67C79CC}"/>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4" name="Rectangle 83">
                  <a:extLst>
                    <a:ext uri="{FF2B5EF4-FFF2-40B4-BE49-F238E27FC236}">
                      <a16:creationId xmlns:a16="http://schemas.microsoft.com/office/drawing/2014/main" id="{DAB62E38-5447-4C02-B05D-41A26B583E33}"/>
                    </a:ext>
                  </a:extLst>
                </p:cNvPr>
                <p:cNvSpPr/>
                <p:nvPr/>
              </p:nvSpPr>
              <p:spPr>
                <a:xfrm rot="18783512">
                  <a:off x="6143696" y="4244006"/>
                  <a:ext cx="325142" cy="35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61" name="Rectangle 60">
                <a:extLst>
                  <a:ext uri="{FF2B5EF4-FFF2-40B4-BE49-F238E27FC236}">
                    <a16:creationId xmlns:a16="http://schemas.microsoft.com/office/drawing/2014/main" id="{C5D68EA9-F7DC-4529-B676-66864E5D54C7}"/>
                  </a:ext>
                </a:extLst>
              </p:cNvPr>
              <p:cNvSpPr/>
              <p:nvPr/>
            </p:nvSpPr>
            <p:spPr>
              <a:xfrm>
                <a:off x="2765876" y="5315993"/>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77" name="Rectangle 76">
                <a:extLst>
                  <a:ext uri="{FF2B5EF4-FFF2-40B4-BE49-F238E27FC236}">
                    <a16:creationId xmlns:a16="http://schemas.microsoft.com/office/drawing/2014/main" id="{46EE2D9C-84F1-4950-9E26-5EE2268A121E}"/>
                  </a:ext>
                </a:extLst>
              </p:cNvPr>
              <p:cNvSpPr/>
              <p:nvPr/>
            </p:nvSpPr>
            <p:spPr>
              <a:xfrm>
                <a:off x="2765876" y="5510622"/>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78" name="Rectangle 77">
                <a:extLst>
                  <a:ext uri="{FF2B5EF4-FFF2-40B4-BE49-F238E27FC236}">
                    <a16:creationId xmlns:a16="http://schemas.microsoft.com/office/drawing/2014/main" id="{6F4833D5-EB42-4B8A-8AB9-4766D4EBEECA}"/>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grpSp>
    </p:spTree>
    <p:extLst>
      <p:ext uri="{BB962C8B-B14F-4D97-AF65-F5344CB8AC3E}">
        <p14:creationId xmlns:p14="http://schemas.microsoft.com/office/powerpoint/2010/main" val="227026238"/>
      </p:ext>
    </p:extLst>
  </p:cSld>
  <p:clrMapOvr>
    <a:masterClrMapping/>
  </p:clrMapOvr>
  <p:transition spd="slow" advTm="2000">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1750</TotalTime>
  <Words>4321</Words>
  <Application>Microsoft Office PowerPoint</Application>
  <PresentationFormat>Widescreen</PresentationFormat>
  <Paragraphs>1140</Paragraphs>
  <Slides>43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Bell MT</vt:lpstr>
      <vt:lpstr>Calibri</vt:lpstr>
      <vt:lpstr>Calibri Light</vt:lpstr>
      <vt:lpstr>Google Sans</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Roger Samson</dc:creator>
  <cp:lastModifiedBy>Roger Samson</cp:lastModifiedBy>
  <cp:revision>141</cp:revision>
  <dcterms:created xsi:type="dcterms:W3CDTF">2024-11-24T16:12:47Z</dcterms:created>
  <dcterms:modified xsi:type="dcterms:W3CDTF">2024-11-28T14:00:40Z</dcterms:modified>
</cp:coreProperties>
</file>